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sldIdLst>
    <p:sldId id="256" r:id="rId2"/>
    <p:sldId id="259" r:id="rId3"/>
    <p:sldId id="260" r:id="rId4"/>
    <p:sldId id="261" r:id="rId5"/>
    <p:sldId id="274" r:id="rId6"/>
    <p:sldId id="273" r:id="rId7"/>
    <p:sldId id="276" r:id="rId8"/>
    <p:sldId id="280" r:id="rId9"/>
    <p:sldId id="282" r:id="rId10"/>
    <p:sldId id="281" r:id="rId11"/>
    <p:sldId id="279" r:id="rId12"/>
    <p:sldId id="267" r:id="rId13"/>
    <p:sldId id="268" r:id="rId14"/>
    <p:sldId id="277" r:id="rId15"/>
    <p:sldId id="28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B49BED-6DBD-4350-8532-6BE5B1EDE01F}">
          <p14:sldIdLst>
            <p14:sldId id="256"/>
            <p14:sldId id="259"/>
            <p14:sldId id="260"/>
            <p14:sldId id="261"/>
            <p14:sldId id="274"/>
            <p14:sldId id="273"/>
            <p14:sldId id="276"/>
            <p14:sldId id="280"/>
            <p14:sldId id="282"/>
            <p14:sldId id="281"/>
            <p14:sldId id="279"/>
            <p14:sldId id="267"/>
            <p14:sldId id="268"/>
            <p14:sldId id="277"/>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082"/>
    <a:srgbClr val="CCD2D8"/>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413BED-B38B-50F3-72BB-D6FD535561FD}" v="257" dt="2025-03-04T19:34:49.877"/>
    <p1510:client id="{B1D50ED8-60CB-EF9E-3F3D-2C819B12FDF5}" v="571" dt="2025-03-04T18:37:00.280"/>
    <p1510:client id="{C0955AA5-0E29-AD13-5BF1-4C01055DAFEA}" v="75" dt="2025-03-05T16:59:02.6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Comparison V8 vs V9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928102157811238"/>
          <c:y val="0.18584774740624582"/>
          <c:w val="0.85363616012769727"/>
          <c:h val="0.57015371693547545"/>
        </c:manualLayout>
      </c:layout>
      <c:barChart>
        <c:barDir val="col"/>
        <c:grouping val="clustered"/>
        <c:varyColors val="0"/>
        <c:ser>
          <c:idx val="0"/>
          <c:order val="0"/>
          <c:tx>
            <c:strRef>
              <c:f>Sheet2!$B$28</c:f>
              <c:strCache>
                <c:ptCount val="1"/>
                <c:pt idx="0">
                  <c:v>train/box_loss(V8)</c:v>
                </c:pt>
              </c:strCache>
            </c:strRef>
          </c:tx>
          <c:spPr>
            <a:solidFill>
              <a:schemeClr val="accent1"/>
            </a:solidFill>
            <a:ln>
              <a:noFill/>
            </a:ln>
            <a:effectLst/>
          </c:spPr>
          <c:invertIfNegative val="0"/>
          <c:cat>
            <c:numRef>
              <c:f>Sheet2!$A$29:$A$38</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Sheet2!$B$29:$B$38</c:f>
              <c:numCache>
                <c:formatCode>General</c:formatCode>
                <c:ptCount val="10"/>
                <c:pt idx="0">
                  <c:v>0.80728999999999995</c:v>
                </c:pt>
                <c:pt idx="1">
                  <c:v>0.63199000000000005</c:v>
                </c:pt>
                <c:pt idx="2">
                  <c:v>0.59199000000000002</c:v>
                </c:pt>
                <c:pt idx="3">
                  <c:v>0.57211999999999996</c:v>
                </c:pt>
                <c:pt idx="4">
                  <c:v>0.52683000000000002</c:v>
                </c:pt>
                <c:pt idx="5">
                  <c:v>0.49285000000000001</c:v>
                </c:pt>
                <c:pt idx="6">
                  <c:v>0.44168000000000002</c:v>
                </c:pt>
                <c:pt idx="7">
                  <c:v>0.41210000000000002</c:v>
                </c:pt>
                <c:pt idx="8">
                  <c:v>0.37935000000000002</c:v>
                </c:pt>
                <c:pt idx="9">
                  <c:v>0.35619000000000001</c:v>
                </c:pt>
              </c:numCache>
            </c:numRef>
          </c:val>
          <c:extLst>
            <c:ext xmlns:c16="http://schemas.microsoft.com/office/drawing/2014/chart" uri="{C3380CC4-5D6E-409C-BE32-E72D297353CC}">
              <c16:uniqueId val="{00000000-5AED-4832-B061-8A42F3C5C34C}"/>
            </c:ext>
          </c:extLst>
        </c:ser>
        <c:ser>
          <c:idx val="1"/>
          <c:order val="1"/>
          <c:tx>
            <c:strRef>
              <c:f>Sheet2!$C$28</c:f>
              <c:strCache>
                <c:ptCount val="1"/>
                <c:pt idx="0">
                  <c:v>      train/box_loss(V9)</c:v>
                </c:pt>
              </c:strCache>
            </c:strRef>
          </c:tx>
          <c:spPr>
            <a:solidFill>
              <a:srgbClr val="CCD2D8"/>
            </a:solidFill>
            <a:ln>
              <a:noFill/>
            </a:ln>
            <a:effectLst/>
          </c:spPr>
          <c:invertIfNegative val="0"/>
          <c:cat>
            <c:numRef>
              <c:f>Sheet2!$A$29:$A$38</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Sheet2!$C$29:$C$38</c:f>
              <c:numCache>
                <c:formatCode>General</c:formatCode>
                <c:ptCount val="10"/>
                <c:pt idx="0">
                  <c:v>0.72821999999999998</c:v>
                </c:pt>
                <c:pt idx="1">
                  <c:v>0.67676000000000003</c:v>
                </c:pt>
                <c:pt idx="2">
                  <c:v>0.72257000000000005</c:v>
                </c:pt>
                <c:pt idx="3">
                  <c:v>0.78568000000000005</c:v>
                </c:pt>
                <c:pt idx="4">
                  <c:v>0.80630999999999997</c:v>
                </c:pt>
                <c:pt idx="5">
                  <c:v>0.77159999999999995</c:v>
                </c:pt>
                <c:pt idx="6">
                  <c:v>0.74441999999999997</c:v>
                </c:pt>
                <c:pt idx="7">
                  <c:v>0.71048</c:v>
                </c:pt>
                <c:pt idx="8">
                  <c:v>0.68281999999999998</c:v>
                </c:pt>
                <c:pt idx="9">
                  <c:v>0.64471999999999996</c:v>
                </c:pt>
              </c:numCache>
            </c:numRef>
          </c:val>
          <c:extLst>
            <c:ext xmlns:c16="http://schemas.microsoft.com/office/drawing/2014/chart" uri="{C3380CC4-5D6E-409C-BE32-E72D297353CC}">
              <c16:uniqueId val="{00000001-5AED-4832-B061-8A42F3C5C34C}"/>
            </c:ext>
          </c:extLst>
        </c:ser>
        <c:dLbls>
          <c:showLegendKey val="0"/>
          <c:showVal val="0"/>
          <c:showCatName val="0"/>
          <c:showSerName val="0"/>
          <c:showPercent val="0"/>
          <c:showBubbleSize val="0"/>
        </c:dLbls>
        <c:gapWidth val="219"/>
        <c:overlap val="-27"/>
        <c:axId val="1976572256"/>
        <c:axId val="1976569856"/>
      </c:barChart>
      <c:catAx>
        <c:axId val="19765722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Epochs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76569856"/>
        <c:crosses val="autoZero"/>
        <c:auto val="1"/>
        <c:lblAlgn val="ctr"/>
        <c:lblOffset val="100"/>
        <c:noMultiLvlLbl val="0"/>
      </c:catAx>
      <c:valAx>
        <c:axId val="19765698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Values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76572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[Book1]Sheet2!PivotTable3</c:name>
    <c:fmtId val="1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Precision</a:t>
            </a:r>
            <a:r>
              <a:rPr lang="en-IN" baseline="0"/>
              <a:t> and </a:t>
            </a:r>
            <a:r>
              <a:rPr lang="en-IN" baseline="0" err="1"/>
              <a:t>mAP</a:t>
            </a:r>
            <a:r>
              <a:rPr lang="en-IN" baseline="0"/>
              <a:t> after 10 epochs</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Sheet2!$H$52:$H$53</c:f>
              <c:strCache>
                <c:ptCount val="1"/>
                <c:pt idx="0">
                  <c:v>YOLOv8</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Sheet2!$G$54:$G$55</c:f>
              <c:strCache>
                <c:ptCount val="2"/>
                <c:pt idx="0">
                  <c:v>metrics/mAP50</c:v>
                </c:pt>
                <c:pt idx="1">
                  <c:v>metrics/precision</c:v>
                </c:pt>
              </c:strCache>
            </c:strRef>
          </c:cat>
          <c:val>
            <c:numRef>
              <c:f>Sheet2!$H$54:$H$55</c:f>
              <c:numCache>
                <c:formatCode>General</c:formatCode>
                <c:ptCount val="2"/>
                <c:pt idx="0">
                  <c:v>9.7891600000000007</c:v>
                </c:pt>
                <c:pt idx="1">
                  <c:v>9.5656400000000001</c:v>
                </c:pt>
              </c:numCache>
            </c:numRef>
          </c:val>
          <c:extLst>
            <c:ext xmlns:c16="http://schemas.microsoft.com/office/drawing/2014/chart" uri="{C3380CC4-5D6E-409C-BE32-E72D297353CC}">
              <c16:uniqueId val="{00000000-DC8C-4F14-8986-60144BCECD29}"/>
            </c:ext>
          </c:extLst>
        </c:ser>
        <c:ser>
          <c:idx val="1"/>
          <c:order val="1"/>
          <c:tx>
            <c:strRef>
              <c:f>Sheet2!$I$52:$I$53</c:f>
              <c:strCache>
                <c:ptCount val="1"/>
                <c:pt idx="0">
                  <c:v>YOLOv9</c:v>
                </c:pt>
              </c:strCache>
            </c:strRef>
          </c:tx>
          <c:spPr>
            <a:solidFill>
              <a:srgbClr val="CCD2D8"/>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Sheet2!$G$54:$G$55</c:f>
              <c:strCache>
                <c:ptCount val="2"/>
                <c:pt idx="0">
                  <c:v>metrics/mAP50</c:v>
                </c:pt>
                <c:pt idx="1">
                  <c:v>metrics/precision</c:v>
                </c:pt>
              </c:strCache>
            </c:strRef>
          </c:cat>
          <c:val>
            <c:numRef>
              <c:f>Sheet2!$I$54:$I$55</c:f>
              <c:numCache>
                <c:formatCode>General</c:formatCode>
                <c:ptCount val="2"/>
                <c:pt idx="0">
                  <c:v>9.5197000000000003</c:v>
                </c:pt>
                <c:pt idx="1">
                  <c:v>9.1607099999999999</c:v>
                </c:pt>
              </c:numCache>
            </c:numRef>
          </c:val>
          <c:extLst>
            <c:ext xmlns:c16="http://schemas.microsoft.com/office/drawing/2014/chart" uri="{C3380CC4-5D6E-409C-BE32-E72D297353CC}">
              <c16:uniqueId val="{00000001-DC8C-4F14-8986-60144BCECD29}"/>
            </c:ext>
          </c:extLst>
        </c:ser>
        <c:dLbls>
          <c:dLblPos val="outEnd"/>
          <c:showLegendKey val="0"/>
          <c:showVal val="1"/>
          <c:showCatName val="0"/>
          <c:showSerName val="0"/>
          <c:showPercent val="0"/>
          <c:showBubbleSize val="0"/>
        </c:dLbls>
        <c:gapWidth val="219"/>
        <c:axId val="1688982784"/>
        <c:axId val="1688981344"/>
      </c:barChart>
      <c:catAx>
        <c:axId val="16889827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8981344"/>
        <c:crosses val="autoZero"/>
        <c:auto val="1"/>
        <c:lblAlgn val="ctr"/>
        <c:lblOffset val="100"/>
        <c:noMultiLvlLbl val="0"/>
      </c:catAx>
      <c:valAx>
        <c:axId val="16889813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898278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92C985-1F0E-4065-A487-5D7C42BBACE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D102066-7F90-43E2-A0D1-D9B9D0449B78}">
      <dgm:prSet phldrT="[Text]" phldr="0"/>
      <dgm:spPr/>
      <dgm:t>
        <a:bodyPr/>
        <a:lstStyle/>
        <a:p>
          <a:r>
            <a:rPr lang="en-US">
              <a:latin typeface="Aptos Display" panose="02110004020202020204"/>
            </a:rPr>
            <a:t>Overview</a:t>
          </a:r>
          <a:endParaRPr lang="en-US"/>
        </a:p>
      </dgm:t>
    </dgm:pt>
    <dgm:pt modelId="{D856950B-A240-4B45-9802-657AF3D1CB43}" type="parTrans" cxnId="{4C6F8E1B-48B7-40E3-81CC-0132CBE71BAF}">
      <dgm:prSet/>
      <dgm:spPr/>
      <dgm:t>
        <a:bodyPr/>
        <a:lstStyle/>
        <a:p>
          <a:endParaRPr lang="en-US"/>
        </a:p>
      </dgm:t>
    </dgm:pt>
    <dgm:pt modelId="{237509FC-90D6-4669-8C38-762C61D0108B}" type="sibTrans" cxnId="{4C6F8E1B-48B7-40E3-81CC-0132CBE71BAF}">
      <dgm:prSet/>
      <dgm:spPr/>
      <dgm:t>
        <a:bodyPr/>
        <a:lstStyle/>
        <a:p>
          <a:endParaRPr lang="en-US"/>
        </a:p>
      </dgm:t>
    </dgm:pt>
    <dgm:pt modelId="{11B4678D-4EEB-4062-9D43-A936646CB78F}">
      <dgm:prSet phldrT="[Text]" phldr="0"/>
      <dgm:spPr/>
      <dgm:t>
        <a:bodyPr/>
        <a:lstStyle/>
        <a:p>
          <a:r>
            <a:rPr lang="en-US">
              <a:latin typeface="Aptos Display" panose="02110004020202020204"/>
            </a:rPr>
            <a:t>Objective</a:t>
          </a:r>
          <a:endParaRPr lang="en-US"/>
        </a:p>
      </dgm:t>
    </dgm:pt>
    <dgm:pt modelId="{515CD7AF-6021-46F3-B6E7-919E4FBA2CAE}" type="parTrans" cxnId="{E9EF1561-13F7-421C-A117-44DF88EF628C}">
      <dgm:prSet/>
      <dgm:spPr/>
      <dgm:t>
        <a:bodyPr/>
        <a:lstStyle/>
        <a:p>
          <a:endParaRPr lang="en-US"/>
        </a:p>
      </dgm:t>
    </dgm:pt>
    <dgm:pt modelId="{078CA067-997D-4D1C-A3CC-2DE2FB1621EE}" type="sibTrans" cxnId="{E9EF1561-13F7-421C-A117-44DF88EF628C}">
      <dgm:prSet/>
      <dgm:spPr/>
      <dgm:t>
        <a:bodyPr/>
        <a:lstStyle/>
        <a:p>
          <a:endParaRPr lang="en-US"/>
        </a:p>
      </dgm:t>
    </dgm:pt>
    <dgm:pt modelId="{642D85E1-1ED2-4B7A-847F-C201781525B9}">
      <dgm:prSet phldrT="[Text]" phldr="0"/>
      <dgm:spPr/>
      <dgm:t>
        <a:bodyPr/>
        <a:lstStyle/>
        <a:p>
          <a:r>
            <a:rPr lang="en-US">
              <a:latin typeface="Aptos Display" panose="02110004020202020204"/>
            </a:rPr>
            <a:t>Importance</a:t>
          </a:r>
          <a:endParaRPr lang="en-US"/>
        </a:p>
      </dgm:t>
    </dgm:pt>
    <dgm:pt modelId="{81DC56AF-25E3-44E6-B3EA-47099A6175F4}" type="parTrans" cxnId="{327D676A-F9F3-47E6-BD4A-0F9A405011B0}">
      <dgm:prSet/>
      <dgm:spPr/>
      <dgm:t>
        <a:bodyPr/>
        <a:lstStyle/>
        <a:p>
          <a:endParaRPr lang="en-US"/>
        </a:p>
      </dgm:t>
    </dgm:pt>
    <dgm:pt modelId="{D6DBD8FA-62E5-46B1-ADBE-DFBECEFABE6E}" type="sibTrans" cxnId="{327D676A-F9F3-47E6-BD4A-0F9A405011B0}">
      <dgm:prSet/>
      <dgm:spPr/>
      <dgm:t>
        <a:bodyPr/>
        <a:lstStyle/>
        <a:p>
          <a:endParaRPr lang="en-US"/>
        </a:p>
      </dgm:t>
    </dgm:pt>
    <dgm:pt modelId="{4716B23B-863A-4566-AAE5-8B19D5EA8C3B}" type="pres">
      <dgm:prSet presAssocID="{D992C985-1F0E-4065-A487-5D7C42BBACE8}" presName="diagram" presStyleCnt="0">
        <dgm:presLayoutVars>
          <dgm:dir/>
          <dgm:resizeHandles val="exact"/>
        </dgm:presLayoutVars>
      </dgm:prSet>
      <dgm:spPr/>
    </dgm:pt>
    <dgm:pt modelId="{2ABF3888-726F-4152-AD27-768C86DD3A76}" type="pres">
      <dgm:prSet presAssocID="{BD102066-7F90-43E2-A0D1-D9B9D0449B78}" presName="node" presStyleLbl="node1" presStyleIdx="0" presStyleCnt="3">
        <dgm:presLayoutVars>
          <dgm:bulletEnabled val="1"/>
        </dgm:presLayoutVars>
      </dgm:prSet>
      <dgm:spPr/>
    </dgm:pt>
    <dgm:pt modelId="{AFE7145C-3FA3-48AB-ACC4-930A6FF111ED}" type="pres">
      <dgm:prSet presAssocID="{237509FC-90D6-4669-8C38-762C61D0108B}" presName="sibTrans" presStyleCnt="0"/>
      <dgm:spPr/>
    </dgm:pt>
    <dgm:pt modelId="{7AE49A0F-435B-4301-B8EC-607A31E9CA2D}" type="pres">
      <dgm:prSet presAssocID="{11B4678D-4EEB-4062-9D43-A936646CB78F}" presName="node" presStyleLbl="node1" presStyleIdx="1" presStyleCnt="3">
        <dgm:presLayoutVars>
          <dgm:bulletEnabled val="1"/>
        </dgm:presLayoutVars>
      </dgm:prSet>
      <dgm:spPr/>
    </dgm:pt>
    <dgm:pt modelId="{7307D80F-6AE3-422D-A544-B45822FF61D7}" type="pres">
      <dgm:prSet presAssocID="{078CA067-997D-4D1C-A3CC-2DE2FB1621EE}" presName="sibTrans" presStyleCnt="0"/>
      <dgm:spPr/>
    </dgm:pt>
    <dgm:pt modelId="{F44C5E1D-9601-496E-8A52-52F17A91B4DD}" type="pres">
      <dgm:prSet presAssocID="{642D85E1-1ED2-4B7A-847F-C201781525B9}" presName="node" presStyleLbl="node1" presStyleIdx="2" presStyleCnt="3">
        <dgm:presLayoutVars>
          <dgm:bulletEnabled val="1"/>
        </dgm:presLayoutVars>
      </dgm:prSet>
      <dgm:spPr/>
    </dgm:pt>
  </dgm:ptLst>
  <dgm:cxnLst>
    <dgm:cxn modelId="{4C6F8E1B-48B7-40E3-81CC-0132CBE71BAF}" srcId="{D992C985-1F0E-4065-A487-5D7C42BBACE8}" destId="{BD102066-7F90-43E2-A0D1-D9B9D0449B78}" srcOrd="0" destOrd="0" parTransId="{D856950B-A240-4B45-9802-657AF3D1CB43}" sibTransId="{237509FC-90D6-4669-8C38-762C61D0108B}"/>
    <dgm:cxn modelId="{267BFF27-99C2-48D4-92EA-D1C048D072B9}" type="presOf" srcId="{D992C985-1F0E-4065-A487-5D7C42BBACE8}" destId="{4716B23B-863A-4566-AAE5-8B19D5EA8C3B}" srcOrd="0" destOrd="0" presId="urn:microsoft.com/office/officeart/2005/8/layout/default"/>
    <dgm:cxn modelId="{A6C48136-D186-4A08-9CD7-5308B13B8CBB}" type="presOf" srcId="{BD102066-7F90-43E2-A0D1-D9B9D0449B78}" destId="{2ABF3888-726F-4152-AD27-768C86DD3A76}" srcOrd="0" destOrd="0" presId="urn:microsoft.com/office/officeart/2005/8/layout/default"/>
    <dgm:cxn modelId="{E9EF1561-13F7-421C-A117-44DF88EF628C}" srcId="{D992C985-1F0E-4065-A487-5D7C42BBACE8}" destId="{11B4678D-4EEB-4062-9D43-A936646CB78F}" srcOrd="1" destOrd="0" parTransId="{515CD7AF-6021-46F3-B6E7-919E4FBA2CAE}" sibTransId="{078CA067-997D-4D1C-A3CC-2DE2FB1621EE}"/>
    <dgm:cxn modelId="{78B6B565-79D2-4323-9805-6F33E611AD05}" type="presOf" srcId="{642D85E1-1ED2-4B7A-847F-C201781525B9}" destId="{F44C5E1D-9601-496E-8A52-52F17A91B4DD}" srcOrd="0" destOrd="0" presId="urn:microsoft.com/office/officeart/2005/8/layout/default"/>
    <dgm:cxn modelId="{327D676A-F9F3-47E6-BD4A-0F9A405011B0}" srcId="{D992C985-1F0E-4065-A487-5D7C42BBACE8}" destId="{642D85E1-1ED2-4B7A-847F-C201781525B9}" srcOrd="2" destOrd="0" parTransId="{81DC56AF-25E3-44E6-B3EA-47099A6175F4}" sibTransId="{D6DBD8FA-62E5-46B1-ADBE-DFBECEFABE6E}"/>
    <dgm:cxn modelId="{8D9034D4-90F8-41C0-ABB8-5982B0448612}" type="presOf" srcId="{11B4678D-4EEB-4062-9D43-A936646CB78F}" destId="{7AE49A0F-435B-4301-B8EC-607A31E9CA2D}" srcOrd="0" destOrd="0" presId="urn:microsoft.com/office/officeart/2005/8/layout/default"/>
    <dgm:cxn modelId="{A60DB399-EE48-4F5F-A7E5-7579330DC0A8}" type="presParOf" srcId="{4716B23B-863A-4566-AAE5-8B19D5EA8C3B}" destId="{2ABF3888-726F-4152-AD27-768C86DD3A76}" srcOrd="0" destOrd="0" presId="urn:microsoft.com/office/officeart/2005/8/layout/default"/>
    <dgm:cxn modelId="{C334F5CF-52D8-4319-A1D5-27AD1465986C}" type="presParOf" srcId="{4716B23B-863A-4566-AAE5-8B19D5EA8C3B}" destId="{AFE7145C-3FA3-48AB-ACC4-930A6FF111ED}" srcOrd="1" destOrd="0" presId="urn:microsoft.com/office/officeart/2005/8/layout/default"/>
    <dgm:cxn modelId="{3C7FBF37-A3CD-4132-AB25-7CAD0171CDC8}" type="presParOf" srcId="{4716B23B-863A-4566-AAE5-8B19D5EA8C3B}" destId="{7AE49A0F-435B-4301-B8EC-607A31E9CA2D}" srcOrd="2" destOrd="0" presId="urn:microsoft.com/office/officeart/2005/8/layout/default"/>
    <dgm:cxn modelId="{E6354FA8-391E-45B3-B9C0-785C0021815E}" type="presParOf" srcId="{4716B23B-863A-4566-AAE5-8B19D5EA8C3B}" destId="{7307D80F-6AE3-422D-A544-B45822FF61D7}" srcOrd="3" destOrd="0" presId="urn:microsoft.com/office/officeart/2005/8/layout/default"/>
    <dgm:cxn modelId="{A23C3251-152B-47D3-867F-D9DE2F4D191F}" type="presParOf" srcId="{4716B23B-863A-4566-AAE5-8B19D5EA8C3B}" destId="{F44C5E1D-9601-496E-8A52-52F17A91B4DD}"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272CE84-428D-4D5D-BE57-7B71EC4CEF14}"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IN"/>
        </a:p>
      </dgm:t>
    </dgm:pt>
    <dgm:pt modelId="{73A2439F-CD01-4A96-BB66-39F86FA6FF0C}">
      <dgm:prSet phldrT="[Text]" custT="1"/>
      <dgm:spPr/>
      <dgm:t>
        <a:bodyPr/>
        <a:lstStyle/>
        <a:p>
          <a:r>
            <a:rPr lang="en-US" sz="1300"/>
            <a:t>Lack of Product Identification</a:t>
          </a:r>
          <a:endParaRPr lang="en-IN" sz="1300"/>
        </a:p>
      </dgm:t>
    </dgm:pt>
    <dgm:pt modelId="{5B43CC72-57B8-4713-A66A-4D5749C92C94}" type="parTrans" cxnId="{E0CB525F-BE43-4157-AD41-E7768AFD1B97}">
      <dgm:prSet/>
      <dgm:spPr/>
      <dgm:t>
        <a:bodyPr/>
        <a:lstStyle/>
        <a:p>
          <a:endParaRPr lang="en-IN"/>
        </a:p>
      </dgm:t>
    </dgm:pt>
    <dgm:pt modelId="{55ED6DD8-6FB8-49D3-B359-6C024EA0F40F}" type="sibTrans" cxnId="{E0CB525F-BE43-4157-AD41-E7768AFD1B97}">
      <dgm:prSet/>
      <dgm:spPr/>
      <dgm:t>
        <a:bodyPr/>
        <a:lstStyle/>
        <a:p>
          <a:endParaRPr lang="en-IN"/>
        </a:p>
      </dgm:t>
    </dgm:pt>
    <dgm:pt modelId="{AC165158-8FE9-4BFA-846B-8F214952E992}">
      <dgm:prSet phldrT="[Text]" custT="1"/>
      <dgm:spPr>
        <a:solidFill>
          <a:srgbClr val="156082">
            <a:hueOff val="0"/>
            <a:satOff val="0"/>
            <a:lumOff val="0"/>
            <a:alphaOff val="0"/>
          </a:srgbClr>
        </a:solidFill>
        <a:ln w="19050" cap="flat" cmpd="sng" algn="ctr">
          <a:solidFill>
            <a:prstClr val="white">
              <a:hueOff val="0"/>
              <a:satOff val="0"/>
              <a:lumOff val="0"/>
              <a:alphaOff val="0"/>
            </a:prstClr>
          </a:solidFill>
          <a:prstDash val="solid"/>
          <a:miter lim="800000"/>
        </a:ln>
        <a:effectLst/>
      </dgm:spPr>
      <dgm:t>
        <a:bodyPr spcFirstLastPara="0" vert="horz" wrap="square" lIns="34290" tIns="34290" rIns="34290" bIns="34290" numCol="1" spcCol="1270" anchor="ctr" anchorCtr="0"/>
        <a:lstStyle/>
        <a:p>
          <a:pPr marL="0" lvl="0" indent="0" algn="ctr" defTabSz="400050">
            <a:lnSpc>
              <a:spcPct val="90000"/>
            </a:lnSpc>
            <a:spcBef>
              <a:spcPct val="0"/>
            </a:spcBef>
            <a:spcAft>
              <a:spcPct val="35000"/>
            </a:spcAft>
            <a:buNone/>
          </a:pPr>
          <a:r>
            <a:rPr lang="en-US" sz="1300" kern="1200">
              <a:solidFill>
                <a:prstClr val="white"/>
              </a:solidFill>
              <a:latin typeface="Aptos" panose="02110004020202020204"/>
              <a:ea typeface="+mn-ea"/>
              <a:cs typeface="+mn-cs"/>
            </a:rPr>
            <a:t>Dependence of External Assistance</a:t>
          </a:r>
          <a:endParaRPr lang="en-IN" sz="1300" kern="1200">
            <a:solidFill>
              <a:prstClr val="white"/>
            </a:solidFill>
            <a:latin typeface="Aptos" panose="02110004020202020204"/>
            <a:ea typeface="+mn-ea"/>
            <a:cs typeface="+mn-cs"/>
          </a:endParaRPr>
        </a:p>
      </dgm:t>
    </dgm:pt>
    <dgm:pt modelId="{CE9A052D-6BAC-439D-9E9C-24882B417113}" type="parTrans" cxnId="{3487B702-1566-461E-A8C0-4D0EBD1D2A5E}">
      <dgm:prSet/>
      <dgm:spPr/>
      <dgm:t>
        <a:bodyPr/>
        <a:lstStyle/>
        <a:p>
          <a:endParaRPr lang="en-IN"/>
        </a:p>
      </dgm:t>
    </dgm:pt>
    <dgm:pt modelId="{0A1CA0CA-8E3E-4820-8121-0AF9488FB41A}" type="sibTrans" cxnId="{3487B702-1566-461E-A8C0-4D0EBD1D2A5E}">
      <dgm:prSet/>
      <dgm:spPr/>
      <dgm:t>
        <a:bodyPr/>
        <a:lstStyle/>
        <a:p>
          <a:endParaRPr lang="en-IN"/>
        </a:p>
      </dgm:t>
    </dgm:pt>
    <dgm:pt modelId="{08CF3FBB-F747-49C6-BD35-434B3D6DBD31}">
      <dgm:prSet phldrT="[Text]" custT="1"/>
      <dgm:spPr>
        <a:solidFill>
          <a:srgbClr val="156082">
            <a:hueOff val="0"/>
            <a:satOff val="0"/>
            <a:lumOff val="0"/>
            <a:alphaOff val="0"/>
          </a:srgbClr>
        </a:solidFill>
        <a:ln w="19050" cap="flat" cmpd="sng" algn="ctr">
          <a:solidFill>
            <a:prstClr val="white">
              <a:hueOff val="0"/>
              <a:satOff val="0"/>
              <a:lumOff val="0"/>
              <a:alphaOff val="0"/>
            </a:prstClr>
          </a:solidFill>
          <a:prstDash val="solid"/>
          <a:miter lim="800000"/>
        </a:ln>
        <a:effectLst/>
      </dgm:spPr>
      <dgm:t>
        <a:bodyPr spcFirstLastPara="0" vert="horz" wrap="square" lIns="34290" tIns="34290" rIns="34290" bIns="34290" numCol="1" spcCol="1270" anchor="ctr" anchorCtr="0"/>
        <a:lstStyle/>
        <a:p>
          <a:pPr marL="0" lvl="0" indent="0" algn="ctr" defTabSz="400050">
            <a:lnSpc>
              <a:spcPct val="90000"/>
            </a:lnSpc>
            <a:spcBef>
              <a:spcPct val="0"/>
            </a:spcBef>
            <a:spcAft>
              <a:spcPct val="35000"/>
            </a:spcAft>
            <a:buNone/>
          </a:pPr>
          <a:r>
            <a:rPr lang="en-US" sz="1300" kern="1200">
              <a:solidFill>
                <a:prstClr val="white"/>
              </a:solidFill>
              <a:latin typeface="Aptos" panose="02110004020202020204"/>
              <a:ea typeface="+mn-ea"/>
              <a:cs typeface="+mn-cs"/>
            </a:rPr>
            <a:t>Limitations of Existing Assistive Tech</a:t>
          </a:r>
          <a:endParaRPr lang="en-IN" sz="1300" kern="1200">
            <a:solidFill>
              <a:prstClr val="white"/>
            </a:solidFill>
            <a:latin typeface="Aptos" panose="02110004020202020204"/>
            <a:ea typeface="+mn-ea"/>
            <a:cs typeface="+mn-cs"/>
          </a:endParaRPr>
        </a:p>
      </dgm:t>
    </dgm:pt>
    <dgm:pt modelId="{FC0C0FC8-0967-48CB-83D2-AEF92ED705D1}" type="parTrans" cxnId="{570C03A1-70C8-4205-AEC5-BD079911DA5E}">
      <dgm:prSet/>
      <dgm:spPr/>
      <dgm:t>
        <a:bodyPr/>
        <a:lstStyle/>
        <a:p>
          <a:endParaRPr lang="en-IN"/>
        </a:p>
      </dgm:t>
    </dgm:pt>
    <dgm:pt modelId="{A6F963DF-B829-43E3-804F-141CA78A9299}" type="sibTrans" cxnId="{570C03A1-70C8-4205-AEC5-BD079911DA5E}">
      <dgm:prSet/>
      <dgm:spPr/>
      <dgm:t>
        <a:bodyPr/>
        <a:lstStyle/>
        <a:p>
          <a:endParaRPr lang="en-IN"/>
        </a:p>
      </dgm:t>
    </dgm:pt>
    <dgm:pt modelId="{70DCAA96-29D5-4092-91B8-E2F130E9952B}">
      <dgm:prSet phldrT="[Text]" custT="1"/>
      <dgm:spPr/>
      <dgm:t>
        <a:bodyPr/>
        <a:lstStyle/>
        <a:p>
          <a:r>
            <a:rPr lang="en-US" sz="1300"/>
            <a:t>Difficulty in Detecting Small &amp; Overlapping Objects</a:t>
          </a:r>
          <a:endParaRPr lang="en-IN" sz="1300"/>
        </a:p>
      </dgm:t>
    </dgm:pt>
    <dgm:pt modelId="{4D88C1A9-3889-4927-964D-D670085B8316}" type="parTrans" cxnId="{EC14391F-64ED-42C0-8BED-AD9BCD941D68}">
      <dgm:prSet/>
      <dgm:spPr/>
      <dgm:t>
        <a:bodyPr/>
        <a:lstStyle/>
        <a:p>
          <a:endParaRPr lang="en-IN"/>
        </a:p>
      </dgm:t>
    </dgm:pt>
    <dgm:pt modelId="{29F3E4C7-0EBC-4F4B-832D-FAA3B524CDCA}" type="sibTrans" cxnId="{EC14391F-64ED-42C0-8BED-AD9BCD941D68}">
      <dgm:prSet/>
      <dgm:spPr/>
      <dgm:t>
        <a:bodyPr/>
        <a:lstStyle/>
        <a:p>
          <a:endParaRPr lang="en-IN"/>
        </a:p>
      </dgm:t>
    </dgm:pt>
    <dgm:pt modelId="{F5393D43-69F6-438D-8049-5BDDCD8167C3}" type="pres">
      <dgm:prSet presAssocID="{F272CE84-428D-4D5D-BE57-7B71EC4CEF14}" presName="matrix" presStyleCnt="0">
        <dgm:presLayoutVars>
          <dgm:chMax val="1"/>
          <dgm:dir/>
          <dgm:resizeHandles val="exact"/>
        </dgm:presLayoutVars>
      </dgm:prSet>
      <dgm:spPr/>
    </dgm:pt>
    <dgm:pt modelId="{90CC2413-27CC-4B7B-8EEE-DD1BE6EA4B3C}" type="pres">
      <dgm:prSet presAssocID="{F272CE84-428D-4D5D-BE57-7B71EC4CEF14}" presName="diamond" presStyleLbl="bgShp" presStyleIdx="0" presStyleCnt="1" custScaleX="185871" custLinFactNeighborX="8670" custLinFactNeighborY="685"/>
      <dgm:spPr/>
    </dgm:pt>
    <dgm:pt modelId="{59F94717-4FB1-480F-92F3-070045515B69}" type="pres">
      <dgm:prSet presAssocID="{F272CE84-428D-4D5D-BE57-7B71EC4CEF14}" presName="quad1" presStyleLbl="node1" presStyleIdx="0" presStyleCnt="4" custScaleX="193297" custLinFactNeighborX="-36740" custLinFactNeighborY="2410">
        <dgm:presLayoutVars>
          <dgm:chMax val="0"/>
          <dgm:chPref val="0"/>
          <dgm:bulletEnabled val="1"/>
        </dgm:presLayoutVars>
      </dgm:prSet>
      <dgm:spPr/>
    </dgm:pt>
    <dgm:pt modelId="{6D412477-DD75-4136-B020-AB14422A4571}" type="pres">
      <dgm:prSet presAssocID="{F272CE84-428D-4D5D-BE57-7B71EC4CEF14}" presName="quad2" presStyleLbl="node1" presStyleIdx="1" presStyleCnt="4" custScaleX="190405" custLinFactNeighborX="71934" custLinFactNeighborY="984">
        <dgm:presLayoutVars>
          <dgm:chMax val="0"/>
          <dgm:chPref val="0"/>
          <dgm:bulletEnabled val="1"/>
        </dgm:presLayoutVars>
      </dgm:prSet>
      <dgm:spPr>
        <a:xfrm>
          <a:off x="2964773" y="214335"/>
          <a:ext cx="1616968" cy="849225"/>
        </a:xfrm>
        <a:prstGeom prst="roundRect">
          <a:avLst/>
        </a:prstGeom>
      </dgm:spPr>
    </dgm:pt>
    <dgm:pt modelId="{FFFA2387-9C44-4BE4-AE97-4A09BED6E7BA}" type="pres">
      <dgm:prSet presAssocID="{F272CE84-428D-4D5D-BE57-7B71EC4CEF14}" presName="quad3" presStyleLbl="node1" presStyleIdx="2" presStyleCnt="4" custScaleX="192204" custLinFactNeighborX="-34868" custLinFactNeighborY="2411">
        <dgm:presLayoutVars>
          <dgm:chMax val="0"/>
          <dgm:chPref val="0"/>
          <dgm:bulletEnabled val="1"/>
        </dgm:presLayoutVars>
      </dgm:prSet>
      <dgm:spPr>
        <a:xfrm>
          <a:off x="1823212" y="1121413"/>
          <a:ext cx="849225" cy="849225"/>
        </a:xfrm>
        <a:prstGeom prst="roundRect">
          <a:avLst/>
        </a:prstGeom>
      </dgm:spPr>
    </dgm:pt>
    <dgm:pt modelId="{0DBB8FF6-3D88-4CEB-995D-708C84B32ABA}" type="pres">
      <dgm:prSet presAssocID="{F272CE84-428D-4D5D-BE57-7B71EC4CEF14}" presName="quad4" presStyleLbl="node1" presStyleIdx="3" presStyleCnt="4" custScaleX="196090" custLinFactNeighborX="76232" custLinFactNeighborY="3970">
        <dgm:presLayoutVars>
          <dgm:chMax val="0"/>
          <dgm:chPref val="0"/>
          <dgm:bulletEnabled val="1"/>
        </dgm:presLayoutVars>
      </dgm:prSet>
      <dgm:spPr/>
    </dgm:pt>
  </dgm:ptLst>
  <dgm:cxnLst>
    <dgm:cxn modelId="{FF121400-7AC1-45C7-BF7B-AB31266135A7}" type="presOf" srcId="{AC165158-8FE9-4BFA-846B-8F214952E992}" destId="{6D412477-DD75-4136-B020-AB14422A4571}" srcOrd="0" destOrd="0" presId="urn:microsoft.com/office/officeart/2005/8/layout/matrix3"/>
    <dgm:cxn modelId="{3487B702-1566-461E-A8C0-4D0EBD1D2A5E}" srcId="{F272CE84-428D-4D5D-BE57-7B71EC4CEF14}" destId="{AC165158-8FE9-4BFA-846B-8F214952E992}" srcOrd="1" destOrd="0" parTransId="{CE9A052D-6BAC-439D-9E9C-24882B417113}" sibTransId="{0A1CA0CA-8E3E-4820-8121-0AF9488FB41A}"/>
    <dgm:cxn modelId="{EC14391F-64ED-42C0-8BED-AD9BCD941D68}" srcId="{F272CE84-428D-4D5D-BE57-7B71EC4CEF14}" destId="{70DCAA96-29D5-4092-91B8-E2F130E9952B}" srcOrd="3" destOrd="0" parTransId="{4D88C1A9-3889-4927-964D-D670085B8316}" sibTransId="{29F3E4C7-0EBC-4F4B-832D-FAA3B524CDCA}"/>
    <dgm:cxn modelId="{E0CB525F-BE43-4157-AD41-E7768AFD1B97}" srcId="{F272CE84-428D-4D5D-BE57-7B71EC4CEF14}" destId="{73A2439F-CD01-4A96-BB66-39F86FA6FF0C}" srcOrd="0" destOrd="0" parTransId="{5B43CC72-57B8-4713-A66A-4D5749C92C94}" sibTransId="{55ED6DD8-6FB8-49D3-B359-6C024EA0F40F}"/>
    <dgm:cxn modelId="{084A417A-2125-44D0-BA66-92D1AD1FBF93}" type="presOf" srcId="{70DCAA96-29D5-4092-91B8-E2F130E9952B}" destId="{0DBB8FF6-3D88-4CEB-995D-708C84B32ABA}" srcOrd="0" destOrd="0" presId="urn:microsoft.com/office/officeart/2005/8/layout/matrix3"/>
    <dgm:cxn modelId="{570C03A1-70C8-4205-AEC5-BD079911DA5E}" srcId="{F272CE84-428D-4D5D-BE57-7B71EC4CEF14}" destId="{08CF3FBB-F747-49C6-BD35-434B3D6DBD31}" srcOrd="2" destOrd="0" parTransId="{FC0C0FC8-0967-48CB-83D2-AEF92ED705D1}" sibTransId="{A6F963DF-B829-43E3-804F-141CA78A9299}"/>
    <dgm:cxn modelId="{2BF6D7BF-82DC-4695-9219-EC269395A04E}" type="presOf" srcId="{73A2439F-CD01-4A96-BB66-39F86FA6FF0C}" destId="{59F94717-4FB1-480F-92F3-070045515B69}" srcOrd="0" destOrd="0" presId="urn:microsoft.com/office/officeart/2005/8/layout/matrix3"/>
    <dgm:cxn modelId="{DA6D85CB-1392-440B-B20C-77FA03FFE253}" type="presOf" srcId="{08CF3FBB-F747-49C6-BD35-434B3D6DBD31}" destId="{FFFA2387-9C44-4BE4-AE97-4A09BED6E7BA}" srcOrd="0" destOrd="0" presId="urn:microsoft.com/office/officeart/2005/8/layout/matrix3"/>
    <dgm:cxn modelId="{0AB31EEF-75CC-42AB-9EA4-1DB73B92A32E}" type="presOf" srcId="{F272CE84-428D-4D5D-BE57-7B71EC4CEF14}" destId="{F5393D43-69F6-438D-8049-5BDDCD8167C3}" srcOrd="0" destOrd="0" presId="urn:microsoft.com/office/officeart/2005/8/layout/matrix3"/>
    <dgm:cxn modelId="{7B702258-8636-41E8-8714-71ECB47B8713}" type="presParOf" srcId="{F5393D43-69F6-438D-8049-5BDDCD8167C3}" destId="{90CC2413-27CC-4B7B-8EEE-DD1BE6EA4B3C}" srcOrd="0" destOrd="0" presId="urn:microsoft.com/office/officeart/2005/8/layout/matrix3"/>
    <dgm:cxn modelId="{C262F95A-7B67-4A08-B0AA-F938A4088B23}" type="presParOf" srcId="{F5393D43-69F6-438D-8049-5BDDCD8167C3}" destId="{59F94717-4FB1-480F-92F3-070045515B69}" srcOrd="1" destOrd="0" presId="urn:microsoft.com/office/officeart/2005/8/layout/matrix3"/>
    <dgm:cxn modelId="{BF2B06E1-0196-45EC-902B-AB863A530CA9}" type="presParOf" srcId="{F5393D43-69F6-438D-8049-5BDDCD8167C3}" destId="{6D412477-DD75-4136-B020-AB14422A4571}" srcOrd="2" destOrd="0" presId="urn:microsoft.com/office/officeart/2005/8/layout/matrix3"/>
    <dgm:cxn modelId="{E4A91435-B00F-442F-A816-2E1403BBE23B}" type="presParOf" srcId="{F5393D43-69F6-438D-8049-5BDDCD8167C3}" destId="{FFFA2387-9C44-4BE4-AE97-4A09BED6E7BA}" srcOrd="3" destOrd="0" presId="urn:microsoft.com/office/officeart/2005/8/layout/matrix3"/>
    <dgm:cxn modelId="{02361922-2CF6-4F18-BD68-E0C0013609D8}" type="presParOf" srcId="{F5393D43-69F6-438D-8049-5BDDCD8167C3}" destId="{0DBB8FF6-3D88-4CEB-995D-708C84B32ABA}"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5D1B01D-D819-4495-8365-2CBFF3E8AF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64015DE3-F017-4036-AF11-BAEB8D65742E}">
      <dgm:prSet phldrT="[Text]"/>
      <dgm:spPr/>
      <dgm:t>
        <a:bodyPr/>
        <a:lstStyle/>
        <a:p>
          <a:r>
            <a:rPr lang="en-US"/>
            <a:t>Compare the Performance of Yolov8 and Yolov9</a:t>
          </a:r>
          <a:endParaRPr lang="en-IN"/>
        </a:p>
      </dgm:t>
    </dgm:pt>
    <dgm:pt modelId="{5D34DB44-025A-45CE-B5C3-ECF70BD73E0A}" type="parTrans" cxnId="{C22CB758-C306-4444-A1D3-D7593B55EED2}">
      <dgm:prSet/>
      <dgm:spPr/>
      <dgm:t>
        <a:bodyPr/>
        <a:lstStyle/>
        <a:p>
          <a:endParaRPr lang="en-IN"/>
        </a:p>
      </dgm:t>
    </dgm:pt>
    <dgm:pt modelId="{7755A31F-1305-4C42-B8F4-C2267EC7DAE7}" type="sibTrans" cxnId="{C22CB758-C306-4444-A1D3-D7593B55EED2}">
      <dgm:prSet/>
      <dgm:spPr/>
      <dgm:t>
        <a:bodyPr/>
        <a:lstStyle/>
        <a:p>
          <a:endParaRPr lang="en-IN"/>
        </a:p>
      </dgm:t>
    </dgm:pt>
    <dgm:pt modelId="{CF12293E-A00C-41BC-BD16-33D6238DCA84}">
      <dgm:prSet phldrT="[Text]">
        <dgm:style>
          <a:lnRef idx="1">
            <a:schemeClr val="accent1"/>
          </a:lnRef>
          <a:fillRef idx="2">
            <a:schemeClr val="accent1"/>
          </a:fillRef>
          <a:effectRef idx="1">
            <a:schemeClr val="accent1"/>
          </a:effectRef>
          <a:fontRef idx="minor">
            <a:schemeClr val="dk1"/>
          </a:fontRef>
        </dgm:style>
      </dgm:prSet>
      <dgm:spPr/>
      <dgm:t>
        <a:bodyPr/>
        <a:lstStyle/>
        <a:p>
          <a:r>
            <a:rPr lang="en-US"/>
            <a:t>Analyze the Trade-off Between Speed and Accuracy</a:t>
          </a:r>
          <a:endParaRPr lang="en-IN"/>
        </a:p>
      </dgm:t>
    </dgm:pt>
    <dgm:pt modelId="{8A4B8219-5BE2-4D43-9B9C-E5C6393D669A}" type="parTrans" cxnId="{F0C3C53B-F1AF-4451-B552-DCD3D0F38929}">
      <dgm:prSet/>
      <dgm:spPr/>
      <dgm:t>
        <a:bodyPr/>
        <a:lstStyle/>
        <a:p>
          <a:endParaRPr lang="en-IN"/>
        </a:p>
      </dgm:t>
    </dgm:pt>
    <dgm:pt modelId="{45FF8E1A-BF54-4D07-B66E-93778584C416}" type="sibTrans" cxnId="{F0C3C53B-F1AF-4451-B552-DCD3D0F38929}">
      <dgm:prSet/>
      <dgm:spPr/>
      <dgm:t>
        <a:bodyPr/>
        <a:lstStyle/>
        <a:p>
          <a:endParaRPr lang="en-IN"/>
        </a:p>
      </dgm:t>
    </dgm:pt>
    <dgm:pt modelId="{D3CCBA7B-CB06-4428-AFA0-B1A4AD6171C3}">
      <dgm:prSet phldrT="[Text]"/>
      <dgm:spPr/>
      <dgm:t>
        <a:bodyPr/>
        <a:lstStyle/>
        <a:p>
          <a:r>
            <a:rPr lang="en-US"/>
            <a:t>Assess Model Suitability for Assistive Tech</a:t>
          </a:r>
          <a:endParaRPr lang="en-IN"/>
        </a:p>
      </dgm:t>
    </dgm:pt>
    <dgm:pt modelId="{BA1337C9-2119-427A-88C2-CDA355477EE9}" type="parTrans" cxnId="{AF00DC87-DEBF-439E-847D-25E423FFB5A5}">
      <dgm:prSet/>
      <dgm:spPr/>
      <dgm:t>
        <a:bodyPr/>
        <a:lstStyle/>
        <a:p>
          <a:endParaRPr lang="en-IN"/>
        </a:p>
      </dgm:t>
    </dgm:pt>
    <dgm:pt modelId="{92AB60FB-736C-4E9B-AFF1-123A6DCEFF95}" type="sibTrans" cxnId="{AF00DC87-DEBF-439E-847D-25E423FFB5A5}">
      <dgm:prSet/>
      <dgm:spPr/>
      <dgm:t>
        <a:bodyPr/>
        <a:lstStyle/>
        <a:p>
          <a:endParaRPr lang="en-IN"/>
        </a:p>
      </dgm:t>
    </dgm:pt>
    <dgm:pt modelId="{D36C0B61-B255-4DAB-B8C3-98524B91BCF6}">
      <dgm:prSet phldrT="[Text]">
        <dgm:style>
          <a:lnRef idx="1">
            <a:schemeClr val="accent1"/>
          </a:lnRef>
          <a:fillRef idx="2">
            <a:schemeClr val="accent1"/>
          </a:fillRef>
          <a:effectRef idx="1">
            <a:schemeClr val="accent1"/>
          </a:effectRef>
          <a:fontRef idx="minor">
            <a:schemeClr val="dk1"/>
          </a:fontRef>
        </dgm:style>
      </dgm:prSet>
      <dgm:spPr/>
      <dgm:t>
        <a:bodyPr/>
        <a:lstStyle/>
        <a:p>
          <a:r>
            <a:rPr lang="en-US"/>
            <a:t>Provide Quantitative Insights Through Performance Metrics</a:t>
          </a:r>
          <a:endParaRPr lang="en-IN"/>
        </a:p>
      </dgm:t>
    </dgm:pt>
    <dgm:pt modelId="{564E666D-5371-4B56-96C5-8B6829C50989}" type="parTrans" cxnId="{5AB47A42-0792-4413-BC4E-7A664C581D99}">
      <dgm:prSet/>
      <dgm:spPr/>
      <dgm:t>
        <a:bodyPr/>
        <a:lstStyle/>
        <a:p>
          <a:endParaRPr lang="en-IN"/>
        </a:p>
      </dgm:t>
    </dgm:pt>
    <dgm:pt modelId="{9C2B7615-824F-4AFC-AEDE-8263CCE7F6B0}" type="sibTrans" cxnId="{5AB47A42-0792-4413-BC4E-7A664C581D99}">
      <dgm:prSet/>
      <dgm:spPr/>
      <dgm:t>
        <a:bodyPr/>
        <a:lstStyle/>
        <a:p>
          <a:endParaRPr lang="en-IN"/>
        </a:p>
      </dgm:t>
    </dgm:pt>
    <dgm:pt modelId="{D7A8EE10-63EA-475B-8DC1-57C6E1E12377}" type="pres">
      <dgm:prSet presAssocID="{C5D1B01D-D819-4495-8365-2CBFF3E8AF0E}" presName="linear" presStyleCnt="0">
        <dgm:presLayoutVars>
          <dgm:animLvl val="lvl"/>
          <dgm:resizeHandles val="exact"/>
        </dgm:presLayoutVars>
      </dgm:prSet>
      <dgm:spPr/>
    </dgm:pt>
    <dgm:pt modelId="{39AA5369-1485-4F16-822E-F57B591586A4}" type="pres">
      <dgm:prSet presAssocID="{64015DE3-F017-4036-AF11-BAEB8D65742E}" presName="parentText" presStyleLbl="node1" presStyleIdx="0" presStyleCnt="4" custScaleY="138894">
        <dgm:presLayoutVars>
          <dgm:chMax val="0"/>
          <dgm:bulletEnabled val="1"/>
        </dgm:presLayoutVars>
      </dgm:prSet>
      <dgm:spPr/>
    </dgm:pt>
    <dgm:pt modelId="{F4481286-7D52-4F8C-9646-2C53FE213D21}" type="pres">
      <dgm:prSet presAssocID="{7755A31F-1305-4C42-B8F4-C2267EC7DAE7}" presName="spacer" presStyleCnt="0"/>
      <dgm:spPr/>
    </dgm:pt>
    <dgm:pt modelId="{53BB6680-BC7A-4EDE-8785-8157B658FA98}" type="pres">
      <dgm:prSet presAssocID="{CF12293E-A00C-41BC-BD16-33D6238DCA84}" presName="parentText" presStyleLbl="node1" presStyleIdx="1" presStyleCnt="4" custScaleY="126285">
        <dgm:presLayoutVars>
          <dgm:chMax val="0"/>
          <dgm:bulletEnabled val="1"/>
        </dgm:presLayoutVars>
      </dgm:prSet>
      <dgm:spPr/>
    </dgm:pt>
    <dgm:pt modelId="{FD1D4199-5409-492C-B32C-51C0A233C05F}" type="pres">
      <dgm:prSet presAssocID="{45FF8E1A-BF54-4D07-B66E-93778584C416}" presName="spacer" presStyleCnt="0"/>
      <dgm:spPr/>
    </dgm:pt>
    <dgm:pt modelId="{01C39838-B9B0-42F5-B9D4-BC951AD7F267}" type="pres">
      <dgm:prSet presAssocID="{D3CCBA7B-CB06-4428-AFA0-B1A4AD6171C3}" presName="parentText" presStyleLbl="node1" presStyleIdx="2" presStyleCnt="4" custScaleY="147428">
        <dgm:presLayoutVars>
          <dgm:chMax val="0"/>
          <dgm:bulletEnabled val="1"/>
        </dgm:presLayoutVars>
      </dgm:prSet>
      <dgm:spPr/>
    </dgm:pt>
    <dgm:pt modelId="{DB65FFEA-37AA-45F4-9CCC-C81F6B372CF5}" type="pres">
      <dgm:prSet presAssocID="{92AB60FB-736C-4E9B-AFF1-123A6DCEFF95}" presName="spacer" presStyleCnt="0"/>
      <dgm:spPr/>
    </dgm:pt>
    <dgm:pt modelId="{AEBAA372-0ABD-4AD8-B09A-96B36819E7FF}" type="pres">
      <dgm:prSet presAssocID="{D36C0B61-B255-4DAB-B8C3-98524B91BCF6}" presName="parentText" presStyleLbl="node1" presStyleIdx="3" presStyleCnt="4" custScaleY="147219">
        <dgm:presLayoutVars>
          <dgm:chMax val="0"/>
          <dgm:bulletEnabled val="1"/>
        </dgm:presLayoutVars>
      </dgm:prSet>
      <dgm:spPr/>
    </dgm:pt>
  </dgm:ptLst>
  <dgm:cxnLst>
    <dgm:cxn modelId="{F0C3C53B-F1AF-4451-B552-DCD3D0F38929}" srcId="{C5D1B01D-D819-4495-8365-2CBFF3E8AF0E}" destId="{CF12293E-A00C-41BC-BD16-33D6238DCA84}" srcOrd="1" destOrd="0" parTransId="{8A4B8219-5BE2-4D43-9B9C-E5C6393D669A}" sibTransId="{45FF8E1A-BF54-4D07-B66E-93778584C416}"/>
    <dgm:cxn modelId="{5AB47A42-0792-4413-BC4E-7A664C581D99}" srcId="{C5D1B01D-D819-4495-8365-2CBFF3E8AF0E}" destId="{D36C0B61-B255-4DAB-B8C3-98524B91BCF6}" srcOrd="3" destOrd="0" parTransId="{564E666D-5371-4B56-96C5-8B6829C50989}" sibTransId="{9C2B7615-824F-4AFC-AEDE-8263CCE7F6B0}"/>
    <dgm:cxn modelId="{6A6C1146-05AA-4439-8E6F-8936D388A7B4}" type="presOf" srcId="{CF12293E-A00C-41BC-BD16-33D6238DCA84}" destId="{53BB6680-BC7A-4EDE-8785-8157B658FA98}" srcOrd="0" destOrd="0" presId="urn:microsoft.com/office/officeart/2005/8/layout/vList2"/>
    <dgm:cxn modelId="{C3B0304D-3372-456C-BCDF-24C0B769A6B9}" type="presOf" srcId="{D3CCBA7B-CB06-4428-AFA0-B1A4AD6171C3}" destId="{01C39838-B9B0-42F5-B9D4-BC951AD7F267}" srcOrd="0" destOrd="0" presId="urn:microsoft.com/office/officeart/2005/8/layout/vList2"/>
    <dgm:cxn modelId="{0B157F51-B3D5-4041-8582-CBB4AABFA0E1}" type="presOf" srcId="{D36C0B61-B255-4DAB-B8C3-98524B91BCF6}" destId="{AEBAA372-0ABD-4AD8-B09A-96B36819E7FF}" srcOrd="0" destOrd="0" presId="urn:microsoft.com/office/officeart/2005/8/layout/vList2"/>
    <dgm:cxn modelId="{6706A178-7DC8-40DE-AF8D-68F104E4C11A}" type="presOf" srcId="{64015DE3-F017-4036-AF11-BAEB8D65742E}" destId="{39AA5369-1485-4F16-822E-F57B591586A4}" srcOrd="0" destOrd="0" presId="urn:microsoft.com/office/officeart/2005/8/layout/vList2"/>
    <dgm:cxn modelId="{C22CB758-C306-4444-A1D3-D7593B55EED2}" srcId="{C5D1B01D-D819-4495-8365-2CBFF3E8AF0E}" destId="{64015DE3-F017-4036-AF11-BAEB8D65742E}" srcOrd="0" destOrd="0" parTransId="{5D34DB44-025A-45CE-B5C3-ECF70BD73E0A}" sibTransId="{7755A31F-1305-4C42-B8F4-C2267EC7DAE7}"/>
    <dgm:cxn modelId="{AF00DC87-DEBF-439E-847D-25E423FFB5A5}" srcId="{C5D1B01D-D819-4495-8365-2CBFF3E8AF0E}" destId="{D3CCBA7B-CB06-4428-AFA0-B1A4AD6171C3}" srcOrd="2" destOrd="0" parTransId="{BA1337C9-2119-427A-88C2-CDA355477EE9}" sibTransId="{92AB60FB-736C-4E9B-AFF1-123A6DCEFF95}"/>
    <dgm:cxn modelId="{4B1C9FD5-0980-4AA4-ABF9-2082EDC616F7}" type="presOf" srcId="{C5D1B01D-D819-4495-8365-2CBFF3E8AF0E}" destId="{D7A8EE10-63EA-475B-8DC1-57C6E1E12377}" srcOrd="0" destOrd="0" presId="urn:microsoft.com/office/officeart/2005/8/layout/vList2"/>
    <dgm:cxn modelId="{003BE9DE-995A-4401-A5AE-64D6B9295E34}" type="presParOf" srcId="{D7A8EE10-63EA-475B-8DC1-57C6E1E12377}" destId="{39AA5369-1485-4F16-822E-F57B591586A4}" srcOrd="0" destOrd="0" presId="urn:microsoft.com/office/officeart/2005/8/layout/vList2"/>
    <dgm:cxn modelId="{ECF63A79-20B4-45C4-BD53-C3B6B7D00484}" type="presParOf" srcId="{D7A8EE10-63EA-475B-8DC1-57C6E1E12377}" destId="{F4481286-7D52-4F8C-9646-2C53FE213D21}" srcOrd="1" destOrd="0" presId="urn:microsoft.com/office/officeart/2005/8/layout/vList2"/>
    <dgm:cxn modelId="{ABA4ADD3-0D30-4CFC-8577-265968A75BC6}" type="presParOf" srcId="{D7A8EE10-63EA-475B-8DC1-57C6E1E12377}" destId="{53BB6680-BC7A-4EDE-8785-8157B658FA98}" srcOrd="2" destOrd="0" presId="urn:microsoft.com/office/officeart/2005/8/layout/vList2"/>
    <dgm:cxn modelId="{1AD5AC0F-1D04-40A3-AC86-02BA3FD98BCF}" type="presParOf" srcId="{D7A8EE10-63EA-475B-8DC1-57C6E1E12377}" destId="{FD1D4199-5409-492C-B32C-51C0A233C05F}" srcOrd="3" destOrd="0" presId="urn:microsoft.com/office/officeart/2005/8/layout/vList2"/>
    <dgm:cxn modelId="{1148B757-EFB3-4013-983B-B467DC18C57B}" type="presParOf" srcId="{D7A8EE10-63EA-475B-8DC1-57C6E1E12377}" destId="{01C39838-B9B0-42F5-B9D4-BC951AD7F267}" srcOrd="4" destOrd="0" presId="urn:microsoft.com/office/officeart/2005/8/layout/vList2"/>
    <dgm:cxn modelId="{7A4D42E6-20B2-4AE6-B862-66F2ED902116}" type="presParOf" srcId="{D7A8EE10-63EA-475B-8DC1-57C6E1E12377}" destId="{DB65FFEA-37AA-45F4-9CCC-C81F6B372CF5}" srcOrd="5" destOrd="0" presId="urn:microsoft.com/office/officeart/2005/8/layout/vList2"/>
    <dgm:cxn modelId="{D9CEF292-8E3D-4D41-BF85-340E3FE7D2C2}" type="presParOf" srcId="{D7A8EE10-63EA-475B-8DC1-57C6E1E12377}" destId="{AEBAA372-0ABD-4AD8-B09A-96B36819E7FF}"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65CC652-E4EF-4E53-BC80-D6E4C43C1A7C}"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IN"/>
        </a:p>
      </dgm:t>
    </dgm:pt>
    <dgm:pt modelId="{3405C115-5F12-48CB-A95C-6056D6973F2B}">
      <dgm:prSet phldrT="[Text]"/>
      <dgm:spPr/>
      <dgm:t>
        <a:bodyPr/>
        <a:lstStyle/>
        <a:p>
          <a:r>
            <a:rPr lang="en-US"/>
            <a:t>YOLOv8</a:t>
          </a:r>
          <a:endParaRPr lang="en-IN"/>
        </a:p>
      </dgm:t>
    </dgm:pt>
    <dgm:pt modelId="{B273F750-B155-49BA-9B5E-C0F7E06D2261}" type="parTrans" cxnId="{CE0632CE-BEA2-4FC9-A92C-9FC600412992}">
      <dgm:prSet/>
      <dgm:spPr/>
      <dgm:t>
        <a:bodyPr/>
        <a:lstStyle/>
        <a:p>
          <a:endParaRPr lang="en-IN"/>
        </a:p>
      </dgm:t>
    </dgm:pt>
    <dgm:pt modelId="{19D62C74-6048-4147-BCF9-EC55685613F9}" type="sibTrans" cxnId="{CE0632CE-BEA2-4FC9-A92C-9FC600412992}">
      <dgm:prSet/>
      <dgm:spPr/>
      <dgm:t>
        <a:bodyPr/>
        <a:lstStyle/>
        <a:p>
          <a:endParaRPr lang="en-IN"/>
        </a:p>
      </dgm:t>
    </dgm:pt>
    <dgm:pt modelId="{2C5441DC-4DDD-4CD7-8077-362C8A37F53C}">
      <dgm:prSet phldrT="[Text]"/>
      <dgm:spPr/>
      <dgm:t>
        <a:bodyPr/>
        <a:lstStyle/>
        <a:p>
          <a:r>
            <a:rPr lang="en-US"/>
            <a:t>Faster Inference</a:t>
          </a:r>
          <a:endParaRPr lang="en-IN"/>
        </a:p>
      </dgm:t>
    </dgm:pt>
    <dgm:pt modelId="{E0CA5848-1A9F-4B93-9F6A-C4DF294B63BA}" type="parTrans" cxnId="{B296B828-A1CB-448A-8F83-13102F8FFB33}">
      <dgm:prSet/>
      <dgm:spPr/>
      <dgm:t>
        <a:bodyPr/>
        <a:lstStyle/>
        <a:p>
          <a:endParaRPr lang="en-IN"/>
        </a:p>
      </dgm:t>
    </dgm:pt>
    <dgm:pt modelId="{FC88EA38-9950-4C9C-8278-807DB500B70D}" type="sibTrans" cxnId="{B296B828-A1CB-448A-8F83-13102F8FFB33}">
      <dgm:prSet/>
      <dgm:spPr/>
      <dgm:t>
        <a:bodyPr/>
        <a:lstStyle/>
        <a:p>
          <a:endParaRPr lang="en-IN"/>
        </a:p>
      </dgm:t>
    </dgm:pt>
    <dgm:pt modelId="{015C0AA5-F3EE-4B07-9DE3-31E0FD12176C}">
      <dgm:prSet phldrT="[Text]"/>
      <dgm:spPr/>
      <dgm:t>
        <a:bodyPr/>
        <a:lstStyle/>
        <a:p>
          <a:r>
            <a:rPr lang="en-US"/>
            <a:t>Slightly Lower Accuracy</a:t>
          </a:r>
          <a:endParaRPr lang="en-IN"/>
        </a:p>
      </dgm:t>
    </dgm:pt>
    <dgm:pt modelId="{80435B46-3943-4BC8-AC7E-4335376C25A3}" type="parTrans" cxnId="{E24E64DF-6951-43C4-AAF0-7F82CDC8A695}">
      <dgm:prSet/>
      <dgm:spPr/>
      <dgm:t>
        <a:bodyPr/>
        <a:lstStyle/>
        <a:p>
          <a:endParaRPr lang="en-IN"/>
        </a:p>
      </dgm:t>
    </dgm:pt>
    <dgm:pt modelId="{438F200C-B9C4-4720-BB4C-054F62574996}" type="sibTrans" cxnId="{E24E64DF-6951-43C4-AAF0-7F82CDC8A695}">
      <dgm:prSet/>
      <dgm:spPr/>
      <dgm:t>
        <a:bodyPr/>
        <a:lstStyle/>
        <a:p>
          <a:endParaRPr lang="en-IN"/>
        </a:p>
      </dgm:t>
    </dgm:pt>
    <dgm:pt modelId="{4C791541-F818-4EEE-B61B-38DDB0C2A8CC}">
      <dgm:prSet phldrT="[Text]"/>
      <dgm:spPr/>
      <dgm:t>
        <a:bodyPr/>
        <a:lstStyle/>
        <a:p>
          <a:r>
            <a:rPr lang="en-US"/>
            <a:t>YOLOv9</a:t>
          </a:r>
          <a:endParaRPr lang="en-IN"/>
        </a:p>
      </dgm:t>
    </dgm:pt>
    <dgm:pt modelId="{E47B80A9-C055-4237-89B1-4CD50FE39A8B}" type="parTrans" cxnId="{81837DFE-E96D-46C7-80B3-8EA5E1C685F7}">
      <dgm:prSet/>
      <dgm:spPr/>
      <dgm:t>
        <a:bodyPr/>
        <a:lstStyle/>
        <a:p>
          <a:endParaRPr lang="en-IN"/>
        </a:p>
      </dgm:t>
    </dgm:pt>
    <dgm:pt modelId="{8E391D88-01BB-4C43-B632-4E184369938A}" type="sibTrans" cxnId="{81837DFE-E96D-46C7-80B3-8EA5E1C685F7}">
      <dgm:prSet/>
      <dgm:spPr/>
      <dgm:t>
        <a:bodyPr/>
        <a:lstStyle/>
        <a:p>
          <a:endParaRPr lang="en-IN"/>
        </a:p>
      </dgm:t>
    </dgm:pt>
    <dgm:pt modelId="{C172D157-AC19-4FFF-84ED-FC3009B04ED4}">
      <dgm:prSet phldrT="[Text]"/>
      <dgm:spPr/>
      <dgm:t>
        <a:bodyPr/>
        <a:lstStyle/>
        <a:p>
          <a:r>
            <a:rPr lang="en-US"/>
            <a:t>Higher Accuracy </a:t>
          </a:r>
          <a:endParaRPr lang="en-IN"/>
        </a:p>
      </dgm:t>
    </dgm:pt>
    <dgm:pt modelId="{BF622336-BD52-45D3-8D2E-D73C03E1093F}" type="parTrans" cxnId="{61CD5689-250A-428A-BB54-C1019FB5805F}">
      <dgm:prSet/>
      <dgm:spPr/>
      <dgm:t>
        <a:bodyPr/>
        <a:lstStyle/>
        <a:p>
          <a:endParaRPr lang="en-IN"/>
        </a:p>
      </dgm:t>
    </dgm:pt>
    <dgm:pt modelId="{37B3DD89-F595-43A6-A2D7-6040A7CF55F1}" type="sibTrans" cxnId="{61CD5689-250A-428A-BB54-C1019FB5805F}">
      <dgm:prSet/>
      <dgm:spPr/>
      <dgm:t>
        <a:bodyPr/>
        <a:lstStyle/>
        <a:p>
          <a:endParaRPr lang="en-IN"/>
        </a:p>
      </dgm:t>
    </dgm:pt>
    <dgm:pt modelId="{E954215F-8339-4833-B795-00323DCE6B04}">
      <dgm:prSet phldrT="[Text]"/>
      <dgm:spPr/>
      <dgm:t>
        <a:bodyPr/>
        <a:lstStyle/>
        <a:p>
          <a:r>
            <a:rPr lang="en-US"/>
            <a:t>Resource Intensive</a:t>
          </a:r>
          <a:endParaRPr lang="en-IN"/>
        </a:p>
      </dgm:t>
    </dgm:pt>
    <dgm:pt modelId="{63258000-89FA-4D4A-B1A3-8A99A65CCD72}" type="parTrans" cxnId="{97B94FC7-AD20-4882-912C-B58883EB6F2B}">
      <dgm:prSet/>
      <dgm:spPr/>
      <dgm:t>
        <a:bodyPr/>
        <a:lstStyle/>
        <a:p>
          <a:endParaRPr lang="en-IN"/>
        </a:p>
      </dgm:t>
    </dgm:pt>
    <dgm:pt modelId="{F5A1690B-7425-4EDA-9BC1-430FE1D1F5DD}" type="sibTrans" cxnId="{97B94FC7-AD20-4882-912C-B58883EB6F2B}">
      <dgm:prSet/>
      <dgm:spPr/>
      <dgm:t>
        <a:bodyPr/>
        <a:lstStyle/>
        <a:p>
          <a:endParaRPr lang="en-IN"/>
        </a:p>
      </dgm:t>
    </dgm:pt>
    <dgm:pt modelId="{01182F17-884D-4D76-9EF4-8930817B2D23}" type="pres">
      <dgm:prSet presAssocID="{665CC652-E4EF-4E53-BC80-D6E4C43C1A7C}" presName="diagram" presStyleCnt="0">
        <dgm:presLayoutVars>
          <dgm:chPref val="1"/>
          <dgm:dir/>
          <dgm:animOne val="branch"/>
          <dgm:animLvl val="lvl"/>
          <dgm:resizeHandles/>
        </dgm:presLayoutVars>
      </dgm:prSet>
      <dgm:spPr/>
    </dgm:pt>
    <dgm:pt modelId="{4DD642E7-161C-4C1D-B436-BBAE7388DAC0}" type="pres">
      <dgm:prSet presAssocID="{3405C115-5F12-48CB-A95C-6056D6973F2B}" presName="root" presStyleCnt="0"/>
      <dgm:spPr/>
    </dgm:pt>
    <dgm:pt modelId="{C1CA6705-BC03-43E2-82F3-1844C444525E}" type="pres">
      <dgm:prSet presAssocID="{3405C115-5F12-48CB-A95C-6056D6973F2B}" presName="rootComposite" presStyleCnt="0"/>
      <dgm:spPr/>
    </dgm:pt>
    <dgm:pt modelId="{D5E4928E-9784-4542-8A24-7B4FE145222A}" type="pres">
      <dgm:prSet presAssocID="{3405C115-5F12-48CB-A95C-6056D6973F2B}" presName="rootText" presStyleLbl="node1" presStyleIdx="0" presStyleCnt="2"/>
      <dgm:spPr/>
    </dgm:pt>
    <dgm:pt modelId="{1036C176-5C18-4C76-B9BF-34C28EF1A92E}" type="pres">
      <dgm:prSet presAssocID="{3405C115-5F12-48CB-A95C-6056D6973F2B}" presName="rootConnector" presStyleLbl="node1" presStyleIdx="0" presStyleCnt="2"/>
      <dgm:spPr/>
    </dgm:pt>
    <dgm:pt modelId="{EB64AAEB-58B9-4E2B-839E-1CE48E2D8023}" type="pres">
      <dgm:prSet presAssocID="{3405C115-5F12-48CB-A95C-6056D6973F2B}" presName="childShape" presStyleCnt="0"/>
      <dgm:spPr/>
    </dgm:pt>
    <dgm:pt modelId="{91D67D37-6D89-4F04-934E-BAEBA1562806}" type="pres">
      <dgm:prSet presAssocID="{E0CA5848-1A9F-4B93-9F6A-C4DF294B63BA}" presName="Name13" presStyleLbl="parChTrans1D2" presStyleIdx="0" presStyleCnt="4"/>
      <dgm:spPr/>
    </dgm:pt>
    <dgm:pt modelId="{A1EF7FE8-C038-40E1-B038-DED17911E05C}" type="pres">
      <dgm:prSet presAssocID="{2C5441DC-4DDD-4CD7-8077-362C8A37F53C}" presName="childText" presStyleLbl="bgAcc1" presStyleIdx="0" presStyleCnt="4" custScaleX="176466" custLinFactNeighborX="4883" custLinFactNeighborY="1163">
        <dgm:presLayoutVars>
          <dgm:bulletEnabled val="1"/>
        </dgm:presLayoutVars>
      </dgm:prSet>
      <dgm:spPr/>
    </dgm:pt>
    <dgm:pt modelId="{EC39D2C4-459A-40F3-867B-732553B6CDAD}" type="pres">
      <dgm:prSet presAssocID="{80435B46-3943-4BC8-AC7E-4335376C25A3}" presName="Name13" presStyleLbl="parChTrans1D2" presStyleIdx="1" presStyleCnt="4"/>
      <dgm:spPr/>
    </dgm:pt>
    <dgm:pt modelId="{BC085E3C-A1F5-4F5F-B66D-5F12AC79BB8E}" type="pres">
      <dgm:prSet presAssocID="{015C0AA5-F3EE-4B07-9DE3-31E0FD12176C}" presName="childText" presStyleLbl="bgAcc1" presStyleIdx="1" presStyleCnt="4" custScaleX="179667">
        <dgm:presLayoutVars>
          <dgm:bulletEnabled val="1"/>
        </dgm:presLayoutVars>
      </dgm:prSet>
      <dgm:spPr/>
    </dgm:pt>
    <dgm:pt modelId="{9709A36C-7FF6-4903-9B73-B4230D6E018E}" type="pres">
      <dgm:prSet presAssocID="{4C791541-F818-4EEE-B61B-38DDB0C2A8CC}" presName="root" presStyleCnt="0"/>
      <dgm:spPr/>
    </dgm:pt>
    <dgm:pt modelId="{8A45A5DF-0C60-433C-B509-D62BD3F3B778}" type="pres">
      <dgm:prSet presAssocID="{4C791541-F818-4EEE-B61B-38DDB0C2A8CC}" presName="rootComposite" presStyleCnt="0"/>
      <dgm:spPr/>
    </dgm:pt>
    <dgm:pt modelId="{95A2FCA1-4456-4BE7-A86F-A54BED3C6D98}" type="pres">
      <dgm:prSet presAssocID="{4C791541-F818-4EEE-B61B-38DDB0C2A8CC}" presName="rootText" presStyleLbl="node1" presStyleIdx="1" presStyleCnt="2"/>
      <dgm:spPr/>
    </dgm:pt>
    <dgm:pt modelId="{D87F816F-E028-45FA-979E-9D3C201C0E37}" type="pres">
      <dgm:prSet presAssocID="{4C791541-F818-4EEE-B61B-38DDB0C2A8CC}" presName="rootConnector" presStyleLbl="node1" presStyleIdx="1" presStyleCnt="2"/>
      <dgm:spPr/>
    </dgm:pt>
    <dgm:pt modelId="{9539E609-ACAB-42D5-A3BE-A145FA211044}" type="pres">
      <dgm:prSet presAssocID="{4C791541-F818-4EEE-B61B-38DDB0C2A8CC}" presName="childShape" presStyleCnt="0"/>
      <dgm:spPr/>
    </dgm:pt>
    <dgm:pt modelId="{32803710-2B7E-4949-82C3-4BB5E967FC9D}" type="pres">
      <dgm:prSet presAssocID="{BF622336-BD52-45D3-8D2E-D73C03E1093F}" presName="Name13" presStyleLbl="parChTrans1D2" presStyleIdx="2" presStyleCnt="4"/>
      <dgm:spPr/>
    </dgm:pt>
    <dgm:pt modelId="{CFB0DF8B-62B6-4FCF-8D93-40E45F6000A8}" type="pres">
      <dgm:prSet presAssocID="{C172D157-AC19-4FFF-84ED-FC3009B04ED4}" presName="childText" presStyleLbl="bgAcc1" presStyleIdx="2" presStyleCnt="4" custScaleX="177474">
        <dgm:presLayoutVars>
          <dgm:bulletEnabled val="1"/>
        </dgm:presLayoutVars>
      </dgm:prSet>
      <dgm:spPr/>
    </dgm:pt>
    <dgm:pt modelId="{8396FF1F-41C9-4B8E-A3B7-FE967A6135BF}" type="pres">
      <dgm:prSet presAssocID="{63258000-89FA-4D4A-B1A3-8A99A65CCD72}" presName="Name13" presStyleLbl="parChTrans1D2" presStyleIdx="3" presStyleCnt="4"/>
      <dgm:spPr/>
    </dgm:pt>
    <dgm:pt modelId="{37CFE0BF-7F44-4624-9D4A-5CCF4A605E82}" type="pres">
      <dgm:prSet presAssocID="{E954215F-8339-4833-B795-00323DCE6B04}" presName="childText" presStyleLbl="bgAcc1" presStyleIdx="3" presStyleCnt="4" custScaleX="176096">
        <dgm:presLayoutVars>
          <dgm:bulletEnabled val="1"/>
        </dgm:presLayoutVars>
      </dgm:prSet>
      <dgm:spPr/>
    </dgm:pt>
  </dgm:ptLst>
  <dgm:cxnLst>
    <dgm:cxn modelId="{0EDA8A0E-4ABE-4E7C-B7DC-52F6C1AB6456}" type="presOf" srcId="{E0CA5848-1A9F-4B93-9F6A-C4DF294B63BA}" destId="{91D67D37-6D89-4F04-934E-BAEBA1562806}" srcOrd="0" destOrd="0" presId="urn:microsoft.com/office/officeart/2005/8/layout/hierarchy3"/>
    <dgm:cxn modelId="{B296B828-A1CB-448A-8F83-13102F8FFB33}" srcId="{3405C115-5F12-48CB-A95C-6056D6973F2B}" destId="{2C5441DC-4DDD-4CD7-8077-362C8A37F53C}" srcOrd="0" destOrd="0" parTransId="{E0CA5848-1A9F-4B93-9F6A-C4DF294B63BA}" sibTransId="{FC88EA38-9950-4C9C-8278-807DB500B70D}"/>
    <dgm:cxn modelId="{A8178F36-9B4C-4CDF-A62D-55EF85296B92}" type="presOf" srcId="{2C5441DC-4DDD-4CD7-8077-362C8A37F53C}" destId="{A1EF7FE8-C038-40E1-B038-DED17911E05C}" srcOrd="0" destOrd="0" presId="urn:microsoft.com/office/officeart/2005/8/layout/hierarchy3"/>
    <dgm:cxn modelId="{FCFAA839-B1B8-4D6A-BC5F-BAC65614FE1C}" type="presOf" srcId="{3405C115-5F12-48CB-A95C-6056D6973F2B}" destId="{1036C176-5C18-4C76-B9BF-34C28EF1A92E}" srcOrd="1" destOrd="0" presId="urn:microsoft.com/office/officeart/2005/8/layout/hierarchy3"/>
    <dgm:cxn modelId="{A2A2343B-530B-4100-ACEC-B9DAD2ED496F}" type="presOf" srcId="{C172D157-AC19-4FFF-84ED-FC3009B04ED4}" destId="{CFB0DF8B-62B6-4FCF-8D93-40E45F6000A8}" srcOrd="0" destOrd="0" presId="urn:microsoft.com/office/officeart/2005/8/layout/hierarchy3"/>
    <dgm:cxn modelId="{5442B161-4B97-4C5B-9428-ECCACBC5A627}" type="presOf" srcId="{015C0AA5-F3EE-4B07-9DE3-31E0FD12176C}" destId="{BC085E3C-A1F5-4F5F-B66D-5F12AC79BB8E}" srcOrd="0" destOrd="0" presId="urn:microsoft.com/office/officeart/2005/8/layout/hierarchy3"/>
    <dgm:cxn modelId="{2B7FB566-0349-4EB1-B1A4-DFDCFCF36F27}" type="presOf" srcId="{63258000-89FA-4D4A-B1A3-8A99A65CCD72}" destId="{8396FF1F-41C9-4B8E-A3B7-FE967A6135BF}" srcOrd="0" destOrd="0" presId="urn:microsoft.com/office/officeart/2005/8/layout/hierarchy3"/>
    <dgm:cxn modelId="{F41D3577-E914-4339-BCC0-87C705F373E2}" type="presOf" srcId="{4C791541-F818-4EEE-B61B-38DDB0C2A8CC}" destId="{95A2FCA1-4456-4BE7-A86F-A54BED3C6D98}" srcOrd="0" destOrd="0" presId="urn:microsoft.com/office/officeart/2005/8/layout/hierarchy3"/>
    <dgm:cxn modelId="{61CD5689-250A-428A-BB54-C1019FB5805F}" srcId="{4C791541-F818-4EEE-B61B-38DDB0C2A8CC}" destId="{C172D157-AC19-4FFF-84ED-FC3009B04ED4}" srcOrd="0" destOrd="0" parTransId="{BF622336-BD52-45D3-8D2E-D73C03E1093F}" sibTransId="{37B3DD89-F595-43A6-A2D7-6040A7CF55F1}"/>
    <dgm:cxn modelId="{1E7E538E-5607-4391-9D27-D8965B57F338}" type="presOf" srcId="{4C791541-F818-4EEE-B61B-38DDB0C2A8CC}" destId="{D87F816F-E028-45FA-979E-9D3C201C0E37}" srcOrd="1" destOrd="0" presId="urn:microsoft.com/office/officeart/2005/8/layout/hierarchy3"/>
    <dgm:cxn modelId="{93157490-9678-4B4F-BF58-0BD0963956DD}" type="presOf" srcId="{E954215F-8339-4833-B795-00323DCE6B04}" destId="{37CFE0BF-7F44-4624-9D4A-5CCF4A605E82}" srcOrd="0" destOrd="0" presId="urn:microsoft.com/office/officeart/2005/8/layout/hierarchy3"/>
    <dgm:cxn modelId="{A38260AB-B4B7-4089-A10B-F7BF4D359C50}" type="presOf" srcId="{80435B46-3943-4BC8-AC7E-4335376C25A3}" destId="{EC39D2C4-459A-40F3-867B-732553B6CDAD}" srcOrd="0" destOrd="0" presId="urn:microsoft.com/office/officeart/2005/8/layout/hierarchy3"/>
    <dgm:cxn modelId="{7E6F0AB5-16C2-4F7E-BF9E-239939A79A1B}" type="presOf" srcId="{BF622336-BD52-45D3-8D2E-D73C03E1093F}" destId="{32803710-2B7E-4949-82C3-4BB5E967FC9D}" srcOrd="0" destOrd="0" presId="urn:microsoft.com/office/officeart/2005/8/layout/hierarchy3"/>
    <dgm:cxn modelId="{97B94FC7-AD20-4882-912C-B58883EB6F2B}" srcId="{4C791541-F818-4EEE-B61B-38DDB0C2A8CC}" destId="{E954215F-8339-4833-B795-00323DCE6B04}" srcOrd="1" destOrd="0" parTransId="{63258000-89FA-4D4A-B1A3-8A99A65CCD72}" sibTransId="{F5A1690B-7425-4EDA-9BC1-430FE1D1F5DD}"/>
    <dgm:cxn modelId="{E700CDCC-7428-451E-87A1-352930F47D73}" type="presOf" srcId="{3405C115-5F12-48CB-A95C-6056D6973F2B}" destId="{D5E4928E-9784-4542-8A24-7B4FE145222A}" srcOrd="0" destOrd="0" presId="urn:microsoft.com/office/officeart/2005/8/layout/hierarchy3"/>
    <dgm:cxn modelId="{CE0632CE-BEA2-4FC9-A92C-9FC600412992}" srcId="{665CC652-E4EF-4E53-BC80-D6E4C43C1A7C}" destId="{3405C115-5F12-48CB-A95C-6056D6973F2B}" srcOrd="0" destOrd="0" parTransId="{B273F750-B155-49BA-9B5E-C0F7E06D2261}" sibTransId="{19D62C74-6048-4147-BCF9-EC55685613F9}"/>
    <dgm:cxn modelId="{E24E64DF-6951-43C4-AAF0-7F82CDC8A695}" srcId="{3405C115-5F12-48CB-A95C-6056D6973F2B}" destId="{015C0AA5-F3EE-4B07-9DE3-31E0FD12176C}" srcOrd="1" destOrd="0" parTransId="{80435B46-3943-4BC8-AC7E-4335376C25A3}" sibTransId="{438F200C-B9C4-4720-BB4C-054F62574996}"/>
    <dgm:cxn modelId="{4909CFE6-1CEE-496E-A5C1-EBFE2F4C0892}" type="presOf" srcId="{665CC652-E4EF-4E53-BC80-D6E4C43C1A7C}" destId="{01182F17-884D-4D76-9EF4-8930817B2D23}" srcOrd="0" destOrd="0" presId="urn:microsoft.com/office/officeart/2005/8/layout/hierarchy3"/>
    <dgm:cxn modelId="{81837DFE-E96D-46C7-80B3-8EA5E1C685F7}" srcId="{665CC652-E4EF-4E53-BC80-D6E4C43C1A7C}" destId="{4C791541-F818-4EEE-B61B-38DDB0C2A8CC}" srcOrd="1" destOrd="0" parTransId="{E47B80A9-C055-4237-89B1-4CD50FE39A8B}" sibTransId="{8E391D88-01BB-4C43-B632-4E184369938A}"/>
    <dgm:cxn modelId="{8F615781-475D-4EE4-B853-E0489EA475E2}" type="presParOf" srcId="{01182F17-884D-4D76-9EF4-8930817B2D23}" destId="{4DD642E7-161C-4C1D-B436-BBAE7388DAC0}" srcOrd="0" destOrd="0" presId="urn:microsoft.com/office/officeart/2005/8/layout/hierarchy3"/>
    <dgm:cxn modelId="{DC6F97BF-0977-42AF-B5D8-318E8971A572}" type="presParOf" srcId="{4DD642E7-161C-4C1D-B436-BBAE7388DAC0}" destId="{C1CA6705-BC03-43E2-82F3-1844C444525E}" srcOrd="0" destOrd="0" presId="urn:microsoft.com/office/officeart/2005/8/layout/hierarchy3"/>
    <dgm:cxn modelId="{BCF4BCF1-D6D0-46F6-A2DC-329DAB65E753}" type="presParOf" srcId="{C1CA6705-BC03-43E2-82F3-1844C444525E}" destId="{D5E4928E-9784-4542-8A24-7B4FE145222A}" srcOrd="0" destOrd="0" presId="urn:microsoft.com/office/officeart/2005/8/layout/hierarchy3"/>
    <dgm:cxn modelId="{A865757A-200C-46CD-98B1-4DF59918623E}" type="presParOf" srcId="{C1CA6705-BC03-43E2-82F3-1844C444525E}" destId="{1036C176-5C18-4C76-B9BF-34C28EF1A92E}" srcOrd="1" destOrd="0" presId="urn:microsoft.com/office/officeart/2005/8/layout/hierarchy3"/>
    <dgm:cxn modelId="{C32005FD-3B32-4212-A9A7-AB27BE868168}" type="presParOf" srcId="{4DD642E7-161C-4C1D-B436-BBAE7388DAC0}" destId="{EB64AAEB-58B9-4E2B-839E-1CE48E2D8023}" srcOrd="1" destOrd="0" presId="urn:microsoft.com/office/officeart/2005/8/layout/hierarchy3"/>
    <dgm:cxn modelId="{3356448F-66E7-41E2-94F2-6C799AEA2EC1}" type="presParOf" srcId="{EB64AAEB-58B9-4E2B-839E-1CE48E2D8023}" destId="{91D67D37-6D89-4F04-934E-BAEBA1562806}" srcOrd="0" destOrd="0" presId="urn:microsoft.com/office/officeart/2005/8/layout/hierarchy3"/>
    <dgm:cxn modelId="{71E44FCC-F43B-4A90-8E92-E938BD9BC4B7}" type="presParOf" srcId="{EB64AAEB-58B9-4E2B-839E-1CE48E2D8023}" destId="{A1EF7FE8-C038-40E1-B038-DED17911E05C}" srcOrd="1" destOrd="0" presId="urn:microsoft.com/office/officeart/2005/8/layout/hierarchy3"/>
    <dgm:cxn modelId="{06DB79D3-B202-4175-959B-D7A0D58A4F1F}" type="presParOf" srcId="{EB64AAEB-58B9-4E2B-839E-1CE48E2D8023}" destId="{EC39D2C4-459A-40F3-867B-732553B6CDAD}" srcOrd="2" destOrd="0" presId="urn:microsoft.com/office/officeart/2005/8/layout/hierarchy3"/>
    <dgm:cxn modelId="{C399C306-1B40-4A08-8678-ACFB257FC344}" type="presParOf" srcId="{EB64AAEB-58B9-4E2B-839E-1CE48E2D8023}" destId="{BC085E3C-A1F5-4F5F-B66D-5F12AC79BB8E}" srcOrd="3" destOrd="0" presId="urn:microsoft.com/office/officeart/2005/8/layout/hierarchy3"/>
    <dgm:cxn modelId="{EEF5F79E-7D1A-404F-8035-212DDD363861}" type="presParOf" srcId="{01182F17-884D-4D76-9EF4-8930817B2D23}" destId="{9709A36C-7FF6-4903-9B73-B4230D6E018E}" srcOrd="1" destOrd="0" presId="urn:microsoft.com/office/officeart/2005/8/layout/hierarchy3"/>
    <dgm:cxn modelId="{3EF70CA5-877B-4723-9B39-3627F3AD48CE}" type="presParOf" srcId="{9709A36C-7FF6-4903-9B73-B4230D6E018E}" destId="{8A45A5DF-0C60-433C-B509-D62BD3F3B778}" srcOrd="0" destOrd="0" presId="urn:microsoft.com/office/officeart/2005/8/layout/hierarchy3"/>
    <dgm:cxn modelId="{BEDAAFC3-95E7-4A42-84CB-613B913937F3}" type="presParOf" srcId="{8A45A5DF-0C60-433C-B509-D62BD3F3B778}" destId="{95A2FCA1-4456-4BE7-A86F-A54BED3C6D98}" srcOrd="0" destOrd="0" presId="urn:microsoft.com/office/officeart/2005/8/layout/hierarchy3"/>
    <dgm:cxn modelId="{000491B9-F09C-45D9-9FE0-404D1008B09A}" type="presParOf" srcId="{8A45A5DF-0C60-433C-B509-D62BD3F3B778}" destId="{D87F816F-E028-45FA-979E-9D3C201C0E37}" srcOrd="1" destOrd="0" presId="urn:microsoft.com/office/officeart/2005/8/layout/hierarchy3"/>
    <dgm:cxn modelId="{8AF97998-0B99-4C90-B4C2-F0FFAD9C7D66}" type="presParOf" srcId="{9709A36C-7FF6-4903-9B73-B4230D6E018E}" destId="{9539E609-ACAB-42D5-A3BE-A145FA211044}" srcOrd="1" destOrd="0" presId="urn:microsoft.com/office/officeart/2005/8/layout/hierarchy3"/>
    <dgm:cxn modelId="{AAC86CE5-3A1A-462F-85DF-AB251DB5D40A}" type="presParOf" srcId="{9539E609-ACAB-42D5-A3BE-A145FA211044}" destId="{32803710-2B7E-4949-82C3-4BB5E967FC9D}" srcOrd="0" destOrd="0" presId="urn:microsoft.com/office/officeart/2005/8/layout/hierarchy3"/>
    <dgm:cxn modelId="{AC2FB183-5288-4F30-9369-D83A50661963}" type="presParOf" srcId="{9539E609-ACAB-42D5-A3BE-A145FA211044}" destId="{CFB0DF8B-62B6-4FCF-8D93-40E45F6000A8}" srcOrd="1" destOrd="0" presId="urn:microsoft.com/office/officeart/2005/8/layout/hierarchy3"/>
    <dgm:cxn modelId="{F49B1671-690D-4911-A393-B1464508CBAA}" type="presParOf" srcId="{9539E609-ACAB-42D5-A3BE-A145FA211044}" destId="{8396FF1F-41C9-4B8E-A3B7-FE967A6135BF}" srcOrd="2" destOrd="0" presId="urn:microsoft.com/office/officeart/2005/8/layout/hierarchy3"/>
    <dgm:cxn modelId="{A80D475F-E130-4826-8683-A38A75343567}" type="presParOf" srcId="{9539E609-ACAB-42D5-A3BE-A145FA211044}" destId="{37CFE0BF-7F44-4624-9D4A-5CCF4A605E82}" srcOrd="3" destOrd="0" presId="urn:microsoft.com/office/officeart/2005/8/layout/hierarchy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346E3B4-D9E9-4069-A788-8CF6E64B08BD}" type="doc">
      <dgm:prSet loTypeId="urn:diagrams.loki3.com/VaryingWidthList" loCatId="list" qsTypeId="urn:microsoft.com/office/officeart/2005/8/quickstyle/simple1" qsCatId="simple" csTypeId="urn:microsoft.com/office/officeart/2005/8/colors/accent1_2" csCatId="accent1" phldr="1"/>
      <dgm:spPr/>
    </dgm:pt>
    <dgm:pt modelId="{66CC68E3-547F-47D4-B3D7-391E98ABCD41}">
      <dgm:prSet phldrT="[Text]"/>
      <dgm:spPr/>
      <dgm:t>
        <a:bodyPr/>
        <a:lstStyle/>
        <a:p>
          <a:r>
            <a:rPr lang="en-US"/>
            <a:t>Data Collection</a:t>
          </a:r>
          <a:endParaRPr lang="en-IN"/>
        </a:p>
      </dgm:t>
    </dgm:pt>
    <dgm:pt modelId="{62EBA9FC-4E97-43D1-A762-B3F6E017FB57}" type="parTrans" cxnId="{26DDFC43-2BA3-4848-B2A2-FC7A64DE6DAB}">
      <dgm:prSet/>
      <dgm:spPr/>
      <dgm:t>
        <a:bodyPr/>
        <a:lstStyle/>
        <a:p>
          <a:endParaRPr lang="en-IN"/>
        </a:p>
      </dgm:t>
    </dgm:pt>
    <dgm:pt modelId="{2151FC1F-760A-4732-B05A-69818AE9B3D6}" type="sibTrans" cxnId="{26DDFC43-2BA3-4848-B2A2-FC7A64DE6DAB}">
      <dgm:prSet/>
      <dgm:spPr/>
      <dgm:t>
        <a:bodyPr/>
        <a:lstStyle/>
        <a:p>
          <a:endParaRPr lang="en-IN"/>
        </a:p>
      </dgm:t>
    </dgm:pt>
    <dgm:pt modelId="{4CFA54E2-4C40-4A7A-BD00-3520CBC481FE}">
      <dgm:prSet phldrT="[Text]"/>
      <dgm:spPr/>
      <dgm:t>
        <a:bodyPr/>
        <a:lstStyle/>
        <a:p>
          <a:r>
            <a:rPr lang="en-US"/>
            <a:t>Data Preprocessing</a:t>
          </a:r>
          <a:endParaRPr lang="en-IN"/>
        </a:p>
      </dgm:t>
    </dgm:pt>
    <dgm:pt modelId="{27038C38-DCD2-4596-8F3E-9E0582C92085}" type="parTrans" cxnId="{34D8E9EE-55D2-47B7-8E4A-ACFAE771A326}">
      <dgm:prSet/>
      <dgm:spPr/>
      <dgm:t>
        <a:bodyPr/>
        <a:lstStyle/>
        <a:p>
          <a:endParaRPr lang="en-IN"/>
        </a:p>
      </dgm:t>
    </dgm:pt>
    <dgm:pt modelId="{B64C5735-AED4-4A7C-987A-7DDA7B3A016C}" type="sibTrans" cxnId="{34D8E9EE-55D2-47B7-8E4A-ACFAE771A326}">
      <dgm:prSet/>
      <dgm:spPr/>
      <dgm:t>
        <a:bodyPr/>
        <a:lstStyle/>
        <a:p>
          <a:endParaRPr lang="en-IN"/>
        </a:p>
      </dgm:t>
    </dgm:pt>
    <dgm:pt modelId="{3EBAC03B-546F-44D7-BE8E-6B937F8FB729}">
      <dgm:prSet phldrT="[Text]"/>
      <dgm:spPr/>
      <dgm:t>
        <a:bodyPr/>
        <a:lstStyle/>
        <a:p>
          <a:r>
            <a:rPr lang="en-US"/>
            <a:t>Data </a:t>
          </a:r>
          <a:r>
            <a:rPr lang="en-US" err="1"/>
            <a:t>Augumentation</a:t>
          </a:r>
          <a:endParaRPr lang="en-US"/>
        </a:p>
      </dgm:t>
    </dgm:pt>
    <dgm:pt modelId="{93531EEA-9F3E-482E-A5B8-A7CBC330ACEE}" type="parTrans" cxnId="{7E202F2C-2F17-4C0D-B0EA-5973BEBCFF1D}">
      <dgm:prSet/>
      <dgm:spPr/>
      <dgm:t>
        <a:bodyPr/>
        <a:lstStyle/>
        <a:p>
          <a:endParaRPr lang="en-IN"/>
        </a:p>
      </dgm:t>
    </dgm:pt>
    <dgm:pt modelId="{2686E512-B49A-4A2B-AF2E-372C640C8340}" type="sibTrans" cxnId="{7E202F2C-2F17-4C0D-B0EA-5973BEBCFF1D}">
      <dgm:prSet/>
      <dgm:spPr/>
      <dgm:t>
        <a:bodyPr/>
        <a:lstStyle/>
        <a:p>
          <a:endParaRPr lang="en-IN"/>
        </a:p>
      </dgm:t>
    </dgm:pt>
    <dgm:pt modelId="{2FB2C155-178F-4684-BA5E-5A503124D94D}">
      <dgm:prSet/>
      <dgm:spPr/>
      <dgm:t>
        <a:bodyPr/>
        <a:lstStyle/>
        <a:p>
          <a:r>
            <a:rPr lang="en-US"/>
            <a:t>Dataset Splitting</a:t>
          </a:r>
          <a:endParaRPr lang="en-IN"/>
        </a:p>
      </dgm:t>
    </dgm:pt>
    <dgm:pt modelId="{A24D0F24-43B4-472C-8DE5-CFDD52D403F4}" type="parTrans" cxnId="{F08E7675-0F19-4B43-B423-D757E869E918}">
      <dgm:prSet/>
      <dgm:spPr/>
      <dgm:t>
        <a:bodyPr/>
        <a:lstStyle/>
        <a:p>
          <a:endParaRPr lang="en-IN"/>
        </a:p>
      </dgm:t>
    </dgm:pt>
    <dgm:pt modelId="{6154968D-B95A-4D39-B8C5-A2A0FC3BEF7A}" type="sibTrans" cxnId="{F08E7675-0F19-4B43-B423-D757E869E918}">
      <dgm:prSet/>
      <dgm:spPr/>
      <dgm:t>
        <a:bodyPr/>
        <a:lstStyle/>
        <a:p>
          <a:endParaRPr lang="en-IN"/>
        </a:p>
      </dgm:t>
    </dgm:pt>
    <dgm:pt modelId="{28B4C5B1-B578-46B9-8C0C-C86002D73145}" type="pres">
      <dgm:prSet presAssocID="{D346E3B4-D9E9-4069-A788-8CF6E64B08BD}" presName="Name0" presStyleCnt="0">
        <dgm:presLayoutVars>
          <dgm:resizeHandles/>
        </dgm:presLayoutVars>
      </dgm:prSet>
      <dgm:spPr/>
    </dgm:pt>
    <dgm:pt modelId="{945BA962-DF0A-4DF5-8569-685756DB8674}" type="pres">
      <dgm:prSet presAssocID="{66CC68E3-547F-47D4-B3D7-391E98ABCD41}" presName="text" presStyleLbl="node1" presStyleIdx="0" presStyleCnt="4" custScaleX="146827">
        <dgm:presLayoutVars>
          <dgm:bulletEnabled val="1"/>
        </dgm:presLayoutVars>
      </dgm:prSet>
      <dgm:spPr/>
    </dgm:pt>
    <dgm:pt modelId="{20DF760B-4ABB-4458-9394-27E1CE9305DD}" type="pres">
      <dgm:prSet presAssocID="{2151FC1F-760A-4732-B05A-69818AE9B3D6}" presName="space" presStyleCnt="0"/>
      <dgm:spPr/>
    </dgm:pt>
    <dgm:pt modelId="{7C932912-DF09-426A-AF7E-31AA2B22E87D}" type="pres">
      <dgm:prSet presAssocID="{4CFA54E2-4C40-4A7A-BD00-3520CBC481FE}" presName="text" presStyleLbl="node1" presStyleIdx="1" presStyleCnt="4" custScaleX="107615">
        <dgm:presLayoutVars>
          <dgm:bulletEnabled val="1"/>
        </dgm:presLayoutVars>
      </dgm:prSet>
      <dgm:spPr/>
    </dgm:pt>
    <dgm:pt modelId="{C6478CEE-74C3-48E3-9B13-E09F24CD0CF0}" type="pres">
      <dgm:prSet presAssocID="{B64C5735-AED4-4A7C-987A-7DDA7B3A016C}" presName="space" presStyleCnt="0"/>
      <dgm:spPr/>
    </dgm:pt>
    <dgm:pt modelId="{B744FFEF-70CA-4448-A0C9-3F00628853B1}" type="pres">
      <dgm:prSet presAssocID="{3EBAC03B-546F-44D7-BE8E-6B937F8FB729}" presName="text" presStyleLbl="node1" presStyleIdx="2" presStyleCnt="4">
        <dgm:presLayoutVars>
          <dgm:bulletEnabled val="1"/>
        </dgm:presLayoutVars>
      </dgm:prSet>
      <dgm:spPr/>
    </dgm:pt>
    <dgm:pt modelId="{98FE5762-64A2-430C-8FBC-86419B55EDB5}" type="pres">
      <dgm:prSet presAssocID="{2686E512-B49A-4A2B-AF2E-372C640C8340}" presName="space" presStyleCnt="0"/>
      <dgm:spPr/>
    </dgm:pt>
    <dgm:pt modelId="{0AEA9CC4-0E3B-4EE7-902C-01221F3054FA}" type="pres">
      <dgm:prSet presAssocID="{2FB2C155-178F-4684-BA5E-5A503124D94D}" presName="text" presStyleLbl="node1" presStyleIdx="3" presStyleCnt="4" custScaleX="178568">
        <dgm:presLayoutVars>
          <dgm:bulletEnabled val="1"/>
        </dgm:presLayoutVars>
      </dgm:prSet>
      <dgm:spPr/>
    </dgm:pt>
  </dgm:ptLst>
  <dgm:cxnLst>
    <dgm:cxn modelId="{7E202F2C-2F17-4C0D-B0EA-5973BEBCFF1D}" srcId="{D346E3B4-D9E9-4069-A788-8CF6E64B08BD}" destId="{3EBAC03B-546F-44D7-BE8E-6B937F8FB729}" srcOrd="2" destOrd="0" parTransId="{93531EEA-9F3E-482E-A5B8-A7CBC330ACEE}" sibTransId="{2686E512-B49A-4A2B-AF2E-372C640C8340}"/>
    <dgm:cxn modelId="{FC31122D-4517-42AC-9B64-5BDD16A59929}" type="presOf" srcId="{4CFA54E2-4C40-4A7A-BD00-3520CBC481FE}" destId="{7C932912-DF09-426A-AF7E-31AA2B22E87D}" srcOrd="0" destOrd="0" presId="urn:diagrams.loki3.com/VaryingWidthList"/>
    <dgm:cxn modelId="{CD73192F-AFED-462A-8DD2-D1B73D025792}" type="presOf" srcId="{2FB2C155-178F-4684-BA5E-5A503124D94D}" destId="{0AEA9CC4-0E3B-4EE7-902C-01221F3054FA}" srcOrd="0" destOrd="0" presId="urn:diagrams.loki3.com/VaryingWidthList"/>
    <dgm:cxn modelId="{26DDFC43-2BA3-4848-B2A2-FC7A64DE6DAB}" srcId="{D346E3B4-D9E9-4069-A788-8CF6E64B08BD}" destId="{66CC68E3-547F-47D4-B3D7-391E98ABCD41}" srcOrd="0" destOrd="0" parTransId="{62EBA9FC-4E97-43D1-A762-B3F6E017FB57}" sibTransId="{2151FC1F-760A-4732-B05A-69818AE9B3D6}"/>
    <dgm:cxn modelId="{F08E7675-0F19-4B43-B423-D757E869E918}" srcId="{D346E3B4-D9E9-4069-A788-8CF6E64B08BD}" destId="{2FB2C155-178F-4684-BA5E-5A503124D94D}" srcOrd="3" destOrd="0" parTransId="{A24D0F24-43B4-472C-8DE5-CFDD52D403F4}" sibTransId="{6154968D-B95A-4D39-B8C5-A2A0FC3BEF7A}"/>
    <dgm:cxn modelId="{91C8A888-A82D-41EA-9056-C12BAE37692F}" type="presOf" srcId="{66CC68E3-547F-47D4-B3D7-391E98ABCD41}" destId="{945BA962-DF0A-4DF5-8569-685756DB8674}" srcOrd="0" destOrd="0" presId="urn:diagrams.loki3.com/VaryingWidthList"/>
    <dgm:cxn modelId="{600AE188-F9C9-4EBF-9F07-72FA3A562C98}" type="presOf" srcId="{D346E3B4-D9E9-4069-A788-8CF6E64B08BD}" destId="{28B4C5B1-B578-46B9-8C0C-C86002D73145}" srcOrd="0" destOrd="0" presId="urn:diagrams.loki3.com/VaryingWidthList"/>
    <dgm:cxn modelId="{E43016A4-9285-41CA-A4A4-C9ED36B31805}" type="presOf" srcId="{3EBAC03B-546F-44D7-BE8E-6B937F8FB729}" destId="{B744FFEF-70CA-4448-A0C9-3F00628853B1}" srcOrd="0" destOrd="0" presId="urn:diagrams.loki3.com/VaryingWidthList"/>
    <dgm:cxn modelId="{34D8E9EE-55D2-47B7-8E4A-ACFAE771A326}" srcId="{D346E3B4-D9E9-4069-A788-8CF6E64B08BD}" destId="{4CFA54E2-4C40-4A7A-BD00-3520CBC481FE}" srcOrd="1" destOrd="0" parTransId="{27038C38-DCD2-4596-8F3E-9E0582C92085}" sibTransId="{B64C5735-AED4-4A7C-987A-7DDA7B3A016C}"/>
    <dgm:cxn modelId="{FEBC3712-5BFF-4751-A6E1-13D17071BBE5}" type="presParOf" srcId="{28B4C5B1-B578-46B9-8C0C-C86002D73145}" destId="{945BA962-DF0A-4DF5-8569-685756DB8674}" srcOrd="0" destOrd="0" presId="urn:diagrams.loki3.com/VaryingWidthList"/>
    <dgm:cxn modelId="{84F1D049-52EB-4EED-9DA7-C328CDF6DA9C}" type="presParOf" srcId="{28B4C5B1-B578-46B9-8C0C-C86002D73145}" destId="{20DF760B-4ABB-4458-9394-27E1CE9305DD}" srcOrd="1" destOrd="0" presId="urn:diagrams.loki3.com/VaryingWidthList"/>
    <dgm:cxn modelId="{B787B595-8D55-41CA-B977-608761F2DD7A}" type="presParOf" srcId="{28B4C5B1-B578-46B9-8C0C-C86002D73145}" destId="{7C932912-DF09-426A-AF7E-31AA2B22E87D}" srcOrd="2" destOrd="0" presId="urn:diagrams.loki3.com/VaryingWidthList"/>
    <dgm:cxn modelId="{B4F8A151-5269-4A25-AEB6-5E52FB10CF47}" type="presParOf" srcId="{28B4C5B1-B578-46B9-8C0C-C86002D73145}" destId="{C6478CEE-74C3-48E3-9B13-E09F24CD0CF0}" srcOrd="3" destOrd="0" presId="urn:diagrams.loki3.com/VaryingWidthList"/>
    <dgm:cxn modelId="{F4B1E1DF-6C9D-46CB-9AB6-878BE7E004E1}" type="presParOf" srcId="{28B4C5B1-B578-46B9-8C0C-C86002D73145}" destId="{B744FFEF-70CA-4448-A0C9-3F00628853B1}" srcOrd="4" destOrd="0" presId="urn:diagrams.loki3.com/VaryingWidthList"/>
    <dgm:cxn modelId="{A8690B87-91F1-43A4-8ABE-2313503DC4F1}" type="presParOf" srcId="{28B4C5B1-B578-46B9-8C0C-C86002D73145}" destId="{98FE5762-64A2-430C-8FBC-86419B55EDB5}" srcOrd="5" destOrd="0" presId="urn:diagrams.loki3.com/VaryingWidthList"/>
    <dgm:cxn modelId="{0D8A776E-8963-41A2-8643-35F5CABD686C}" type="presParOf" srcId="{28B4C5B1-B578-46B9-8C0C-C86002D73145}" destId="{0AEA9CC4-0E3B-4EE7-902C-01221F3054FA}" srcOrd="6"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31EBA88-3BC6-4AE4-B87D-27DCA526AFCB}"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IN"/>
        </a:p>
      </dgm:t>
    </dgm:pt>
    <dgm:pt modelId="{43E5602E-6E93-45B4-88A3-7F24C9682E81}">
      <dgm:prSet phldrT="[Text]"/>
      <dgm:spPr/>
      <dgm:t>
        <a:bodyPr/>
        <a:lstStyle/>
        <a:p>
          <a:r>
            <a:rPr lang="en-US"/>
            <a:t>YOLOv8</a:t>
          </a:r>
          <a:endParaRPr lang="en-IN"/>
        </a:p>
      </dgm:t>
    </dgm:pt>
    <dgm:pt modelId="{79431EDF-C5B2-406D-ADFB-08BEBBB40E61}" type="parTrans" cxnId="{7EB2B0B8-A48E-4E9C-8B61-1F99C868D316}">
      <dgm:prSet/>
      <dgm:spPr/>
      <dgm:t>
        <a:bodyPr/>
        <a:lstStyle/>
        <a:p>
          <a:endParaRPr lang="en-IN"/>
        </a:p>
      </dgm:t>
    </dgm:pt>
    <dgm:pt modelId="{9F0F308F-9166-4B16-B34B-7C07909F8936}" type="sibTrans" cxnId="{7EB2B0B8-A48E-4E9C-8B61-1F99C868D316}">
      <dgm:prSet/>
      <dgm:spPr/>
      <dgm:t>
        <a:bodyPr/>
        <a:lstStyle/>
        <a:p>
          <a:endParaRPr lang="en-IN"/>
        </a:p>
      </dgm:t>
    </dgm:pt>
    <dgm:pt modelId="{6DF7DF57-2948-4D44-A50C-CF47200C8409}">
      <dgm:prSet phldrT="[Text]"/>
      <dgm:spPr/>
      <dgm:t>
        <a:bodyPr/>
        <a:lstStyle/>
        <a:p>
          <a:r>
            <a:rPr lang="en-US" i="1"/>
            <a:t>Like a sprinter—fast but may miss details</a:t>
          </a:r>
          <a:endParaRPr lang="en-IN"/>
        </a:p>
      </dgm:t>
    </dgm:pt>
    <dgm:pt modelId="{027E226D-50FB-480C-8A11-0AC39D90A4E4}" type="parTrans" cxnId="{16802BD5-DD83-4852-B818-C84D272CBFD5}">
      <dgm:prSet/>
      <dgm:spPr/>
      <dgm:t>
        <a:bodyPr/>
        <a:lstStyle/>
        <a:p>
          <a:endParaRPr lang="en-IN"/>
        </a:p>
      </dgm:t>
    </dgm:pt>
    <dgm:pt modelId="{B2C3319A-AEF1-4018-B24E-395B571F9750}" type="sibTrans" cxnId="{16802BD5-DD83-4852-B818-C84D272CBFD5}">
      <dgm:prSet/>
      <dgm:spPr/>
      <dgm:t>
        <a:bodyPr/>
        <a:lstStyle/>
        <a:p>
          <a:endParaRPr lang="en-IN"/>
        </a:p>
      </dgm:t>
    </dgm:pt>
    <dgm:pt modelId="{0A00E5B0-047A-47E2-9737-57F3A71D5713}">
      <dgm:prSet phldrT="[Text]"/>
      <dgm:spPr/>
      <dgm:t>
        <a:bodyPr/>
        <a:lstStyle/>
        <a:p>
          <a:r>
            <a:rPr lang="en-US"/>
            <a:t>YOLOv9</a:t>
          </a:r>
          <a:endParaRPr lang="en-IN"/>
        </a:p>
      </dgm:t>
    </dgm:pt>
    <dgm:pt modelId="{0E7080CB-D1D4-4524-AA61-4938FCEAF55E}" type="parTrans" cxnId="{D6613D28-4CC5-4013-A9EB-50E0CCFA93A6}">
      <dgm:prSet/>
      <dgm:spPr/>
      <dgm:t>
        <a:bodyPr/>
        <a:lstStyle/>
        <a:p>
          <a:endParaRPr lang="en-IN"/>
        </a:p>
      </dgm:t>
    </dgm:pt>
    <dgm:pt modelId="{BF875041-D8AB-471D-A495-1689A1598917}" type="sibTrans" cxnId="{D6613D28-4CC5-4013-A9EB-50E0CCFA93A6}">
      <dgm:prSet/>
      <dgm:spPr/>
      <dgm:t>
        <a:bodyPr/>
        <a:lstStyle/>
        <a:p>
          <a:endParaRPr lang="en-IN"/>
        </a:p>
      </dgm:t>
    </dgm:pt>
    <dgm:pt modelId="{1086E8BC-BD39-4F25-8125-DCA2DC42F636}">
      <dgm:prSet phldrT="[Text]"/>
      <dgm:spPr/>
      <dgm:t>
        <a:bodyPr/>
        <a:lstStyle/>
        <a:p>
          <a:r>
            <a:rPr lang="en-US" i="1"/>
            <a:t>Like a marathon runner—slower but more precise</a:t>
          </a:r>
          <a:endParaRPr lang="en-IN"/>
        </a:p>
      </dgm:t>
    </dgm:pt>
    <dgm:pt modelId="{BF804849-EC5C-46A8-B3D4-3C3DCBB8D9A4}" type="parTrans" cxnId="{9DF55D73-2125-480D-96CF-255A7C4CD4D0}">
      <dgm:prSet/>
      <dgm:spPr/>
      <dgm:t>
        <a:bodyPr/>
        <a:lstStyle/>
        <a:p>
          <a:endParaRPr lang="en-IN"/>
        </a:p>
      </dgm:t>
    </dgm:pt>
    <dgm:pt modelId="{C73454B6-E210-4870-914C-713410CAEFD0}" type="sibTrans" cxnId="{9DF55D73-2125-480D-96CF-255A7C4CD4D0}">
      <dgm:prSet/>
      <dgm:spPr/>
      <dgm:t>
        <a:bodyPr/>
        <a:lstStyle/>
        <a:p>
          <a:endParaRPr lang="en-IN"/>
        </a:p>
      </dgm:t>
    </dgm:pt>
    <dgm:pt modelId="{3F627C5D-0315-490D-A1C6-1B3E4F8E445B}" type="pres">
      <dgm:prSet presAssocID="{A31EBA88-3BC6-4AE4-B87D-27DCA526AFCB}" presName="Name0" presStyleCnt="0">
        <dgm:presLayoutVars>
          <dgm:chMax/>
          <dgm:chPref val="3"/>
          <dgm:dir/>
          <dgm:animOne val="branch"/>
          <dgm:animLvl val="lvl"/>
        </dgm:presLayoutVars>
      </dgm:prSet>
      <dgm:spPr/>
    </dgm:pt>
    <dgm:pt modelId="{039251F8-B1A8-478B-9124-93624B446BD0}" type="pres">
      <dgm:prSet presAssocID="{43E5602E-6E93-45B4-88A3-7F24C9682E81}" presName="composite" presStyleCnt="0"/>
      <dgm:spPr/>
    </dgm:pt>
    <dgm:pt modelId="{E1626C9A-F784-46E8-B54B-970FD042B217}" type="pres">
      <dgm:prSet presAssocID="{43E5602E-6E93-45B4-88A3-7F24C9682E81}" presName="FirstChild" presStyleLbl="revTx" presStyleIdx="0" presStyleCnt="2" custLinFactNeighborX="3089" custLinFactNeighborY="696">
        <dgm:presLayoutVars>
          <dgm:chMax val="0"/>
          <dgm:chPref val="0"/>
          <dgm:bulletEnabled val="1"/>
        </dgm:presLayoutVars>
      </dgm:prSet>
      <dgm:spPr/>
    </dgm:pt>
    <dgm:pt modelId="{9279FFFE-30A0-45C4-8467-5E35E28AE2D2}" type="pres">
      <dgm:prSet presAssocID="{43E5602E-6E93-45B4-88A3-7F24C9682E81}" presName="Parent" presStyleLbl="alignNode1" presStyleIdx="0" presStyleCnt="2" custScaleY="75985" custLinFactNeighborX="-1186" custLinFactNeighborY="5092">
        <dgm:presLayoutVars>
          <dgm:chMax val="3"/>
          <dgm:chPref val="3"/>
          <dgm:bulletEnabled val="1"/>
        </dgm:presLayoutVars>
      </dgm:prSet>
      <dgm:spPr/>
    </dgm:pt>
    <dgm:pt modelId="{D603FA79-093E-44C3-BD1A-0EF1FA976DD7}" type="pres">
      <dgm:prSet presAssocID="{43E5602E-6E93-45B4-88A3-7F24C9682E81}" presName="Accent" presStyleLbl="parChTrans1D1" presStyleIdx="0" presStyleCnt="2"/>
      <dgm:spPr/>
    </dgm:pt>
    <dgm:pt modelId="{01E30190-F17D-4F14-9953-55C8ADB40827}" type="pres">
      <dgm:prSet presAssocID="{9F0F308F-9166-4B16-B34B-7C07909F8936}" presName="sibTrans" presStyleCnt="0"/>
      <dgm:spPr/>
    </dgm:pt>
    <dgm:pt modelId="{CC58929C-C1F0-4D0C-855E-75668444A650}" type="pres">
      <dgm:prSet presAssocID="{0A00E5B0-047A-47E2-9737-57F3A71D5713}" presName="composite" presStyleCnt="0"/>
      <dgm:spPr/>
    </dgm:pt>
    <dgm:pt modelId="{3EE6EFBB-9EC2-4F4D-A814-4F1C73AA773A}" type="pres">
      <dgm:prSet presAssocID="{0A00E5B0-047A-47E2-9737-57F3A71D5713}" presName="FirstChild" presStyleLbl="revTx" presStyleIdx="1" presStyleCnt="2">
        <dgm:presLayoutVars>
          <dgm:chMax val="0"/>
          <dgm:chPref val="0"/>
          <dgm:bulletEnabled val="1"/>
        </dgm:presLayoutVars>
      </dgm:prSet>
      <dgm:spPr/>
    </dgm:pt>
    <dgm:pt modelId="{94F7E424-24BF-4DDD-98AB-CEC1063C65A8}" type="pres">
      <dgm:prSet presAssocID="{0A00E5B0-047A-47E2-9737-57F3A71D5713}" presName="Parent" presStyleLbl="alignNode1" presStyleIdx="1" presStyleCnt="2" custScaleY="78245" custLinFactNeighborX="-3765" custLinFactNeighborY="-1045">
        <dgm:presLayoutVars>
          <dgm:chMax val="3"/>
          <dgm:chPref val="3"/>
          <dgm:bulletEnabled val="1"/>
        </dgm:presLayoutVars>
      </dgm:prSet>
      <dgm:spPr/>
    </dgm:pt>
    <dgm:pt modelId="{FADC5312-B80F-4C35-9944-960E2F954B85}" type="pres">
      <dgm:prSet presAssocID="{0A00E5B0-047A-47E2-9737-57F3A71D5713}" presName="Accent" presStyleLbl="parChTrans1D1" presStyleIdx="1" presStyleCnt="2" custLinFactY="-100000" custLinFactNeighborY="-122806"/>
      <dgm:spPr/>
    </dgm:pt>
  </dgm:ptLst>
  <dgm:cxnLst>
    <dgm:cxn modelId="{D6613D28-4CC5-4013-A9EB-50E0CCFA93A6}" srcId="{A31EBA88-3BC6-4AE4-B87D-27DCA526AFCB}" destId="{0A00E5B0-047A-47E2-9737-57F3A71D5713}" srcOrd="1" destOrd="0" parTransId="{0E7080CB-D1D4-4524-AA61-4938FCEAF55E}" sibTransId="{BF875041-D8AB-471D-A495-1689A1598917}"/>
    <dgm:cxn modelId="{6D304339-F2A2-4419-8234-BD3775C11B53}" type="presOf" srcId="{0A00E5B0-047A-47E2-9737-57F3A71D5713}" destId="{94F7E424-24BF-4DDD-98AB-CEC1063C65A8}" srcOrd="0" destOrd="0" presId="urn:microsoft.com/office/officeart/2011/layout/TabList"/>
    <dgm:cxn modelId="{9DF55D73-2125-480D-96CF-255A7C4CD4D0}" srcId="{0A00E5B0-047A-47E2-9737-57F3A71D5713}" destId="{1086E8BC-BD39-4F25-8125-DCA2DC42F636}" srcOrd="0" destOrd="0" parTransId="{BF804849-EC5C-46A8-B3D4-3C3DCBB8D9A4}" sibTransId="{C73454B6-E210-4870-914C-713410CAEFD0}"/>
    <dgm:cxn modelId="{46E2EC78-9B7F-4F37-B4E0-0A9FF83B0367}" type="presOf" srcId="{43E5602E-6E93-45B4-88A3-7F24C9682E81}" destId="{9279FFFE-30A0-45C4-8467-5E35E28AE2D2}" srcOrd="0" destOrd="0" presId="urn:microsoft.com/office/officeart/2011/layout/TabList"/>
    <dgm:cxn modelId="{0C217179-0211-4D7F-B102-7AEC765C3C33}" type="presOf" srcId="{6DF7DF57-2948-4D44-A50C-CF47200C8409}" destId="{E1626C9A-F784-46E8-B54B-970FD042B217}" srcOrd="0" destOrd="0" presId="urn:microsoft.com/office/officeart/2011/layout/TabList"/>
    <dgm:cxn modelId="{95B29785-91DF-4ACD-94CE-1FF934BBC50A}" type="presOf" srcId="{A31EBA88-3BC6-4AE4-B87D-27DCA526AFCB}" destId="{3F627C5D-0315-490D-A1C6-1B3E4F8E445B}" srcOrd="0" destOrd="0" presId="urn:microsoft.com/office/officeart/2011/layout/TabList"/>
    <dgm:cxn modelId="{21B92194-2169-436D-B148-543CB7E1DAEB}" type="presOf" srcId="{1086E8BC-BD39-4F25-8125-DCA2DC42F636}" destId="{3EE6EFBB-9EC2-4F4D-A814-4F1C73AA773A}" srcOrd="0" destOrd="0" presId="urn:microsoft.com/office/officeart/2011/layout/TabList"/>
    <dgm:cxn modelId="{7EB2B0B8-A48E-4E9C-8B61-1F99C868D316}" srcId="{A31EBA88-3BC6-4AE4-B87D-27DCA526AFCB}" destId="{43E5602E-6E93-45B4-88A3-7F24C9682E81}" srcOrd="0" destOrd="0" parTransId="{79431EDF-C5B2-406D-ADFB-08BEBBB40E61}" sibTransId="{9F0F308F-9166-4B16-B34B-7C07909F8936}"/>
    <dgm:cxn modelId="{16802BD5-DD83-4852-B818-C84D272CBFD5}" srcId="{43E5602E-6E93-45B4-88A3-7F24C9682E81}" destId="{6DF7DF57-2948-4D44-A50C-CF47200C8409}" srcOrd="0" destOrd="0" parTransId="{027E226D-50FB-480C-8A11-0AC39D90A4E4}" sibTransId="{B2C3319A-AEF1-4018-B24E-395B571F9750}"/>
    <dgm:cxn modelId="{47F580C5-65AA-41B5-8A46-B7376179BC14}" type="presParOf" srcId="{3F627C5D-0315-490D-A1C6-1B3E4F8E445B}" destId="{039251F8-B1A8-478B-9124-93624B446BD0}" srcOrd="0" destOrd="0" presId="urn:microsoft.com/office/officeart/2011/layout/TabList"/>
    <dgm:cxn modelId="{9CBCE3D6-34D3-45B3-A1FE-E3480FD100FC}" type="presParOf" srcId="{039251F8-B1A8-478B-9124-93624B446BD0}" destId="{E1626C9A-F784-46E8-B54B-970FD042B217}" srcOrd="0" destOrd="0" presId="urn:microsoft.com/office/officeart/2011/layout/TabList"/>
    <dgm:cxn modelId="{A4E917AC-0B7B-46F7-B1AC-1DC364E6F52C}" type="presParOf" srcId="{039251F8-B1A8-478B-9124-93624B446BD0}" destId="{9279FFFE-30A0-45C4-8467-5E35E28AE2D2}" srcOrd="1" destOrd="0" presId="urn:microsoft.com/office/officeart/2011/layout/TabList"/>
    <dgm:cxn modelId="{F55F098A-89F2-4ED0-A88D-1FC4A8BE1C20}" type="presParOf" srcId="{039251F8-B1A8-478B-9124-93624B446BD0}" destId="{D603FA79-093E-44C3-BD1A-0EF1FA976DD7}" srcOrd="2" destOrd="0" presId="urn:microsoft.com/office/officeart/2011/layout/TabList"/>
    <dgm:cxn modelId="{C863D7C3-F568-43C3-99A0-8536DF6CED7C}" type="presParOf" srcId="{3F627C5D-0315-490D-A1C6-1B3E4F8E445B}" destId="{01E30190-F17D-4F14-9953-55C8ADB40827}" srcOrd="1" destOrd="0" presId="urn:microsoft.com/office/officeart/2011/layout/TabList"/>
    <dgm:cxn modelId="{82976881-4883-4247-889F-503781774044}" type="presParOf" srcId="{3F627C5D-0315-490D-A1C6-1B3E4F8E445B}" destId="{CC58929C-C1F0-4D0C-855E-75668444A650}" srcOrd="2" destOrd="0" presId="urn:microsoft.com/office/officeart/2011/layout/TabList"/>
    <dgm:cxn modelId="{3B2AB94B-454F-4C4A-8755-6603046D9DDA}" type="presParOf" srcId="{CC58929C-C1F0-4D0C-855E-75668444A650}" destId="{3EE6EFBB-9EC2-4F4D-A814-4F1C73AA773A}" srcOrd="0" destOrd="0" presId="urn:microsoft.com/office/officeart/2011/layout/TabList"/>
    <dgm:cxn modelId="{CFC2CB81-FC2C-4960-AC84-2C41ABD978DD}" type="presParOf" srcId="{CC58929C-C1F0-4D0C-855E-75668444A650}" destId="{94F7E424-24BF-4DDD-98AB-CEC1063C65A8}" srcOrd="1" destOrd="0" presId="urn:microsoft.com/office/officeart/2011/layout/TabList"/>
    <dgm:cxn modelId="{F2330751-1979-4311-93A4-DBD9AAE87DC0}" type="presParOf" srcId="{CC58929C-C1F0-4D0C-855E-75668444A650}" destId="{FADC5312-B80F-4C35-9944-960E2F954B85}"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88B652B-C541-4598-9519-E4945603659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7135FE5B-6C39-41C3-8E62-1D3ABF51B4BB}">
      <dgm:prSet phldrT="[Text]"/>
      <dgm:spPr/>
      <dgm:t>
        <a:bodyPr/>
        <a:lstStyle/>
        <a:p>
          <a:r>
            <a:rPr lang="en-US"/>
            <a:t>Learning Rate</a:t>
          </a:r>
          <a:endParaRPr lang="en-IN"/>
        </a:p>
      </dgm:t>
    </dgm:pt>
    <dgm:pt modelId="{35AC4FDF-63BE-4827-8A08-10DE03BEB95D}" type="parTrans" cxnId="{97C6799E-D412-4936-B883-BF003933D52B}">
      <dgm:prSet/>
      <dgm:spPr/>
      <dgm:t>
        <a:bodyPr/>
        <a:lstStyle/>
        <a:p>
          <a:endParaRPr lang="en-IN"/>
        </a:p>
      </dgm:t>
    </dgm:pt>
    <dgm:pt modelId="{B858D1C5-94A9-44F9-A34B-718C04996569}" type="sibTrans" cxnId="{97C6799E-D412-4936-B883-BF003933D52B}">
      <dgm:prSet/>
      <dgm:spPr/>
      <dgm:t>
        <a:bodyPr/>
        <a:lstStyle/>
        <a:p>
          <a:endParaRPr lang="en-IN"/>
        </a:p>
      </dgm:t>
    </dgm:pt>
    <dgm:pt modelId="{3BC8F85A-BAED-43D8-B076-0BA40BABAF0B}">
      <dgm:prSet phldrT="[Text]"/>
      <dgm:spPr/>
      <dgm:t>
        <a:bodyPr/>
        <a:lstStyle/>
        <a:p>
          <a:r>
            <a:rPr lang="en-US"/>
            <a:t>0.01</a:t>
          </a:r>
          <a:endParaRPr lang="en-IN"/>
        </a:p>
      </dgm:t>
    </dgm:pt>
    <dgm:pt modelId="{C3F8A984-0331-4669-936E-D40A48F99B6A}" type="parTrans" cxnId="{80DB4C85-6119-402C-871E-E529A9CB5F6F}">
      <dgm:prSet/>
      <dgm:spPr/>
      <dgm:t>
        <a:bodyPr/>
        <a:lstStyle/>
        <a:p>
          <a:endParaRPr lang="en-IN"/>
        </a:p>
      </dgm:t>
    </dgm:pt>
    <dgm:pt modelId="{6A9240DB-F299-4DE5-AAAB-C1C31A455266}" type="sibTrans" cxnId="{80DB4C85-6119-402C-871E-E529A9CB5F6F}">
      <dgm:prSet/>
      <dgm:spPr/>
      <dgm:t>
        <a:bodyPr/>
        <a:lstStyle/>
        <a:p>
          <a:endParaRPr lang="en-IN"/>
        </a:p>
      </dgm:t>
    </dgm:pt>
    <dgm:pt modelId="{7EEA6B6D-6027-413D-84CF-CB058416CA30}">
      <dgm:prSet phldrT="[Text]"/>
      <dgm:spPr/>
      <dgm:t>
        <a:bodyPr/>
        <a:lstStyle/>
        <a:p>
          <a:r>
            <a:rPr lang="en-US"/>
            <a:t>Batch size</a:t>
          </a:r>
          <a:endParaRPr lang="en-IN"/>
        </a:p>
      </dgm:t>
    </dgm:pt>
    <dgm:pt modelId="{5978E063-2C30-4DAE-A347-3D4287D15C26}" type="parTrans" cxnId="{73E7148E-A6D5-42BB-8643-EB1C4DD3C76E}">
      <dgm:prSet/>
      <dgm:spPr/>
      <dgm:t>
        <a:bodyPr/>
        <a:lstStyle/>
        <a:p>
          <a:endParaRPr lang="en-IN"/>
        </a:p>
      </dgm:t>
    </dgm:pt>
    <dgm:pt modelId="{9019D5AF-393E-44A1-991A-6A21D1774295}" type="sibTrans" cxnId="{73E7148E-A6D5-42BB-8643-EB1C4DD3C76E}">
      <dgm:prSet/>
      <dgm:spPr/>
      <dgm:t>
        <a:bodyPr/>
        <a:lstStyle/>
        <a:p>
          <a:endParaRPr lang="en-IN"/>
        </a:p>
      </dgm:t>
    </dgm:pt>
    <dgm:pt modelId="{D18CB020-B633-4621-A90D-07BD1811CB09}">
      <dgm:prSet phldrT="[Text]"/>
      <dgm:spPr/>
      <dgm:t>
        <a:bodyPr/>
        <a:lstStyle/>
        <a:p>
          <a:r>
            <a:rPr lang="en-US"/>
            <a:t>YOLOv8 : 32</a:t>
          </a:r>
          <a:endParaRPr lang="en-IN"/>
        </a:p>
      </dgm:t>
    </dgm:pt>
    <dgm:pt modelId="{2D653D8D-1D77-4673-A6AD-8BFB1B561B07}" type="parTrans" cxnId="{8E92916D-5C84-4124-B679-E0CC981E29EF}">
      <dgm:prSet/>
      <dgm:spPr/>
      <dgm:t>
        <a:bodyPr/>
        <a:lstStyle/>
        <a:p>
          <a:endParaRPr lang="en-IN"/>
        </a:p>
      </dgm:t>
    </dgm:pt>
    <dgm:pt modelId="{81EA17AE-2993-465C-9656-369BDB72AD03}" type="sibTrans" cxnId="{8E92916D-5C84-4124-B679-E0CC981E29EF}">
      <dgm:prSet/>
      <dgm:spPr/>
      <dgm:t>
        <a:bodyPr/>
        <a:lstStyle/>
        <a:p>
          <a:endParaRPr lang="en-IN"/>
        </a:p>
      </dgm:t>
    </dgm:pt>
    <dgm:pt modelId="{DA3A0695-6EE5-455A-9C51-B4B467C0CF1B}">
      <dgm:prSet phldrT="[Text]"/>
      <dgm:spPr/>
      <dgm:t>
        <a:bodyPr/>
        <a:lstStyle/>
        <a:p>
          <a:r>
            <a:rPr lang="en-US"/>
            <a:t>YOLOv9 : 16</a:t>
          </a:r>
          <a:endParaRPr lang="en-IN"/>
        </a:p>
      </dgm:t>
    </dgm:pt>
    <dgm:pt modelId="{E52160A7-AB87-4BB4-83F2-25F8BCCA18AF}" type="parTrans" cxnId="{29E10800-D8AD-408A-8841-A77DD48D27E4}">
      <dgm:prSet/>
      <dgm:spPr/>
      <dgm:t>
        <a:bodyPr/>
        <a:lstStyle/>
        <a:p>
          <a:endParaRPr lang="en-IN"/>
        </a:p>
      </dgm:t>
    </dgm:pt>
    <dgm:pt modelId="{CD0737BE-E327-4589-AEF0-74A4035973D2}" type="sibTrans" cxnId="{29E10800-D8AD-408A-8841-A77DD48D27E4}">
      <dgm:prSet/>
      <dgm:spPr/>
      <dgm:t>
        <a:bodyPr/>
        <a:lstStyle/>
        <a:p>
          <a:endParaRPr lang="en-IN"/>
        </a:p>
      </dgm:t>
    </dgm:pt>
    <dgm:pt modelId="{4F5EDE72-2906-4D45-BC70-2C2BDB88E8C4}">
      <dgm:prSet phldrT="[Text]"/>
      <dgm:spPr/>
      <dgm:t>
        <a:bodyPr/>
        <a:lstStyle/>
        <a:p>
          <a:r>
            <a:rPr lang="en-US"/>
            <a:t>Epochs</a:t>
          </a:r>
          <a:endParaRPr lang="en-IN"/>
        </a:p>
      </dgm:t>
    </dgm:pt>
    <dgm:pt modelId="{C1ED6057-C6F5-48A8-AB20-9DA8F8FB3105}" type="parTrans" cxnId="{6E41B57F-1484-4AF6-8850-9F62444C6DB9}">
      <dgm:prSet/>
      <dgm:spPr/>
      <dgm:t>
        <a:bodyPr/>
        <a:lstStyle/>
        <a:p>
          <a:endParaRPr lang="en-IN"/>
        </a:p>
      </dgm:t>
    </dgm:pt>
    <dgm:pt modelId="{9220F4F4-C4DA-48C6-AFBF-69CA75D159EF}" type="sibTrans" cxnId="{6E41B57F-1484-4AF6-8850-9F62444C6DB9}">
      <dgm:prSet/>
      <dgm:spPr/>
      <dgm:t>
        <a:bodyPr/>
        <a:lstStyle/>
        <a:p>
          <a:endParaRPr lang="en-IN"/>
        </a:p>
      </dgm:t>
    </dgm:pt>
    <dgm:pt modelId="{4C84678B-562A-4AB9-9801-3B10DBAB115B}">
      <dgm:prSet phldrT="[Text]"/>
      <dgm:spPr/>
      <dgm:t>
        <a:bodyPr/>
        <a:lstStyle/>
        <a:p>
          <a:r>
            <a:rPr lang="en-US"/>
            <a:t>10</a:t>
          </a:r>
          <a:endParaRPr lang="en-IN"/>
        </a:p>
      </dgm:t>
    </dgm:pt>
    <dgm:pt modelId="{B99D8146-233F-4779-B434-C0C9C54541B9}" type="parTrans" cxnId="{0022F5F3-A3C5-413F-93CA-1AF0AFDD506F}">
      <dgm:prSet/>
      <dgm:spPr/>
      <dgm:t>
        <a:bodyPr/>
        <a:lstStyle/>
        <a:p>
          <a:endParaRPr lang="en-IN"/>
        </a:p>
      </dgm:t>
    </dgm:pt>
    <dgm:pt modelId="{CF6FED57-5102-436D-80AA-662D782FF882}" type="sibTrans" cxnId="{0022F5F3-A3C5-413F-93CA-1AF0AFDD506F}">
      <dgm:prSet/>
      <dgm:spPr/>
      <dgm:t>
        <a:bodyPr/>
        <a:lstStyle/>
        <a:p>
          <a:endParaRPr lang="en-IN"/>
        </a:p>
      </dgm:t>
    </dgm:pt>
    <dgm:pt modelId="{7A797F46-ECAD-49B6-A25E-9BB7DC9B16CA}">
      <dgm:prSet phldrT="[Text]"/>
      <dgm:spPr/>
      <dgm:t>
        <a:bodyPr/>
        <a:lstStyle/>
        <a:p>
          <a:r>
            <a:rPr lang="en-US"/>
            <a:t>Controls model weight updates</a:t>
          </a:r>
          <a:endParaRPr lang="en-IN"/>
        </a:p>
      </dgm:t>
    </dgm:pt>
    <dgm:pt modelId="{F9701CE2-9067-4F39-AEDD-0AD5B37BCB9E}" type="parTrans" cxnId="{9CB13552-CFDD-4A41-B1E6-BEA1B7EA6AAF}">
      <dgm:prSet/>
      <dgm:spPr/>
      <dgm:t>
        <a:bodyPr/>
        <a:lstStyle/>
        <a:p>
          <a:endParaRPr lang="en-IN"/>
        </a:p>
      </dgm:t>
    </dgm:pt>
    <dgm:pt modelId="{33496260-7339-424D-9C11-14617FB08A11}" type="sibTrans" cxnId="{9CB13552-CFDD-4A41-B1E6-BEA1B7EA6AAF}">
      <dgm:prSet/>
      <dgm:spPr/>
      <dgm:t>
        <a:bodyPr/>
        <a:lstStyle/>
        <a:p>
          <a:endParaRPr lang="en-IN"/>
        </a:p>
      </dgm:t>
    </dgm:pt>
    <dgm:pt modelId="{CD436E38-3692-4B4F-BC14-7AA86806EB87}">
      <dgm:prSet phldrT="[Text]"/>
      <dgm:spPr/>
      <dgm:t>
        <a:bodyPr/>
        <a:lstStyle/>
        <a:p>
          <a:r>
            <a:rPr lang="en-US"/>
            <a:t>Smaller Batches complex models</a:t>
          </a:r>
          <a:endParaRPr lang="en-IN"/>
        </a:p>
      </dgm:t>
    </dgm:pt>
    <dgm:pt modelId="{5720ED4E-FB2A-425B-A862-B7D36749C034}" type="parTrans" cxnId="{E960A062-B1B7-46DD-804C-88F32BC1F4A2}">
      <dgm:prSet/>
      <dgm:spPr/>
      <dgm:t>
        <a:bodyPr/>
        <a:lstStyle/>
        <a:p>
          <a:endParaRPr lang="en-IN"/>
        </a:p>
      </dgm:t>
    </dgm:pt>
    <dgm:pt modelId="{62C5023E-F058-42C3-893A-0167A40AA3A2}" type="sibTrans" cxnId="{E960A062-B1B7-46DD-804C-88F32BC1F4A2}">
      <dgm:prSet/>
      <dgm:spPr/>
      <dgm:t>
        <a:bodyPr/>
        <a:lstStyle/>
        <a:p>
          <a:endParaRPr lang="en-IN"/>
        </a:p>
      </dgm:t>
    </dgm:pt>
    <dgm:pt modelId="{29DC141A-11E0-4ACA-8D5A-C5E44424DE9A}">
      <dgm:prSet phldrT="[Text]"/>
      <dgm:spPr/>
      <dgm:t>
        <a:bodyPr/>
        <a:lstStyle/>
        <a:p>
          <a:r>
            <a:rPr lang="en-US"/>
            <a:t>Number of times dataset is processed</a:t>
          </a:r>
          <a:endParaRPr lang="en-IN"/>
        </a:p>
      </dgm:t>
    </dgm:pt>
    <dgm:pt modelId="{939DC09B-0523-4BCC-8E9E-CD45590FE564}" type="parTrans" cxnId="{A4587741-DDE2-43C4-9923-0C79F69A2389}">
      <dgm:prSet/>
      <dgm:spPr/>
      <dgm:t>
        <a:bodyPr/>
        <a:lstStyle/>
        <a:p>
          <a:endParaRPr lang="en-IN"/>
        </a:p>
      </dgm:t>
    </dgm:pt>
    <dgm:pt modelId="{10421D4A-4565-4575-A182-A3AFA7F58E22}" type="sibTrans" cxnId="{A4587741-DDE2-43C4-9923-0C79F69A2389}">
      <dgm:prSet/>
      <dgm:spPr/>
      <dgm:t>
        <a:bodyPr/>
        <a:lstStyle/>
        <a:p>
          <a:endParaRPr lang="en-IN"/>
        </a:p>
      </dgm:t>
    </dgm:pt>
    <dgm:pt modelId="{9E8742D8-4575-4DC9-B5B8-5D0954167DB2}" type="pres">
      <dgm:prSet presAssocID="{188B652B-C541-4598-9519-E4945603659C}" presName="Name0" presStyleCnt="0">
        <dgm:presLayoutVars>
          <dgm:dir/>
          <dgm:animLvl val="lvl"/>
          <dgm:resizeHandles val="exact"/>
        </dgm:presLayoutVars>
      </dgm:prSet>
      <dgm:spPr/>
    </dgm:pt>
    <dgm:pt modelId="{AFEB166B-F92B-4C67-A309-EFBE3CE8DFF7}" type="pres">
      <dgm:prSet presAssocID="{7135FE5B-6C39-41C3-8E62-1D3ABF51B4BB}" presName="composite" presStyleCnt="0"/>
      <dgm:spPr/>
    </dgm:pt>
    <dgm:pt modelId="{6C4F8EF5-F737-4EDF-AFAC-ECC11127E164}" type="pres">
      <dgm:prSet presAssocID="{7135FE5B-6C39-41C3-8E62-1D3ABF51B4BB}" presName="parTx" presStyleLbl="alignNode1" presStyleIdx="0" presStyleCnt="3">
        <dgm:presLayoutVars>
          <dgm:chMax val="0"/>
          <dgm:chPref val="0"/>
          <dgm:bulletEnabled val="1"/>
        </dgm:presLayoutVars>
      </dgm:prSet>
      <dgm:spPr/>
    </dgm:pt>
    <dgm:pt modelId="{13F087C7-EB3E-44F3-A434-E4DDFD5BFB9D}" type="pres">
      <dgm:prSet presAssocID="{7135FE5B-6C39-41C3-8E62-1D3ABF51B4BB}" presName="desTx" presStyleLbl="alignAccFollowNode1" presStyleIdx="0" presStyleCnt="3">
        <dgm:presLayoutVars>
          <dgm:bulletEnabled val="1"/>
        </dgm:presLayoutVars>
      </dgm:prSet>
      <dgm:spPr/>
    </dgm:pt>
    <dgm:pt modelId="{6A62CAEA-F639-4B93-AA13-4456E77DAF01}" type="pres">
      <dgm:prSet presAssocID="{B858D1C5-94A9-44F9-A34B-718C04996569}" presName="space" presStyleCnt="0"/>
      <dgm:spPr/>
    </dgm:pt>
    <dgm:pt modelId="{34FDCD40-5F81-44AC-8051-6E773FEE37DF}" type="pres">
      <dgm:prSet presAssocID="{7EEA6B6D-6027-413D-84CF-CB058416CA30}" presName="composite" presStyleCnt="0"/>
      <dgm:spPr/>
    </dgm:pt>
    <dgm:pt modelId="{93B041C0-86E5-42A9-9FCB-B8D20A2F957F}" type="pres">
      <dgm:prSet presAssocID="{7EEA6B6D-6027-413D-84CF-CB058416CA30}" presName="parTx" presStyleLbl="alignNode1" presStyleIdx="1" presStyleCnt="3">
        <dgm:presLayoutVars>
          <dgm:chMax val="0"/>
          <dgm:chPref val="0"/>
          <dgm:bulletEnabled val="1"/>
        </dgm:presLayoutVars>
      </dgm:prSet>
      <dgm:spPr/>
    </dgm:pt>
    <dgm:pt modelId="{7DE60369-E00F-464C-9C4A-31E9C4ADE5AF}" type="pres">
      <dgm:prSet presAssocID="{7EEA6B6D-6027-413D-84CF-CB058416CA30}" presName="desTx" presStyleLbl="alignAccFollowNode1" presStyleIdx="1" presStyleCnt="3">
        <dgm:presLayoutVars>
          <dgm:bulletEnabled val="1"/>
        </dgm:presLayoutVars>
      </dgm:prSet>
      <dgm:spPr/>
    </dgm:pt>
    <dgm:pt modelId="{C339887D-E194-4967-9754-744F39119B99}" type="pres">
      <dgm:prSet presAssocID="{9019D5AF-393E-44A1-991A-6A21D1774295}" presName="space" presStyleCnt="0"/>
      <dgm:spPr/>
    </dgm:pt>
    <dgm:pt modelId="{9BC0C8E8-CB34-41CD-85F0-AC8537F6C30B}" type="pres">
      <dgm:prSet presAssocID="{4F5EDE72-2906-4D45-BC70-2C2BDB88E8C4}" presName="composite" presStyleCnt="0"/>
      <dgm:spPr/>
    </dgm:pt>
    <dgm:pt modelId="{BDF65894-5C21-4EDB-8C89-FB782957B25A}" type="pres">
      <dgm:prSet presAssocID="{4F5EDE72-2906-4D45-BC70-2C2BDB88E8C4}" presName="parTx" presStyleLbl="alignNode1" presStyleIdx="2" presStyleCnt="3">
        <dgm:presLayoutVars>
          <dgm:chMax val="0"/>
          <dgm:chPref val="0"/>
          <dgm:bulletEnabled val="1"/>
        </dgm:presLayoutVars>
      </dgm:prSet>
      <dgm:spPr/>
    </dgm:pt>
    <dgm:pt modelId="{9500E7E6-AC98-442D-B459-51EA083F1F9F}" type="pres">
      <dgm:prSet presAssocID="{4F5EDE72-2906-4D45-BC70-2C2BDB88E8C4}" presName="desTx" presStyleLbl="alignAccFollowNode1" presStyleIdx="2" presStyleCnt="3">
        <dgm:presLayoutVars>
          <dgm:bulletEnabled val="1"/>
        </dgm:presLayoutVars>
      </dgm:prSet>
      <dgm:spPr/>
    </dgm:pt>
  </dgm:ptLst>
  <dgm:cxnLst>
    <dgm:cxn modelId="{29E10800-D8AD-408A-8841-A77DD48D27E4}" srcId="{7EEA6B6D-6027-413D-84CF-CB058416CA30}" destId="{DA3A0695-6EE5-455A-9C51-B4B467C0CF1B}" srcOrd="1" destOrd="0" parTransId="{E52160A7-AB87-4BB4-83F2-25F8BCCA18AF}" sibTransId="{CD0737BE-E327-4589-AEF0-74A4035973D2}"/>
    <dgm:cxn modelId="{20781F08-DDFC-4DAA-998D-7366D4749D13}" type="presOf" srcId="{188B652B-C541-4598-9519-E4945603659C}" destId="{9E8742D8-4575-4DC9-B5B8-5D0954167DB2}" srcOrd="0" destOrd="0" presId="urn:microsoft.com/office/officeart/2005/8/layout/hList1"/>
    <dgm:cxn modelId="{8C482C09-9394-4B36-BA91-7CD30E647944}" type="presOf" srcId="{3BC8F85A-BAED-43D8-B076-0BA40BABAF0B}" destId="{13F087C7-EB3E-44F3-A434-E4DDFD5BFB9D}" srcOrd="0" destOrd="0" presId="urn:microsoft.com/office/officeart/2005/8/layout/hList1"/>
    <dgm:cxn modelId="{F64B3B2D-7495-4677-A8D0-183E83E580E8}" type="presOf" srcId="{CD436E38-3692-4B4F-BC14-7AA86806EB87}" destId="{7DE60369-E00F-464C-9C4A-31E9C4ADE5AF}" srcOrd="0" destOrd="2" presId="urn:microsoft.com/office/officeart/2005/8/layout/hList1"/>
    <dgm:cxn modelId="{A4587741-DDE2-43C4-9923-0C79F69A2389}" srcId="{4F5EDE72-2906-4D45-BC70-2C2BDB88E8C4}" destId="{29DC141A-11E0-4ACA-8D5A-C5E44424DE9A}" srcOrd="1" destOrd="0" parTransId="{939DC09B-0523-4BCC-8E9E-CD45590FE564}" sibTransId="{10421D4A-4565-4575-A182-A3AFA7F58E22}"/>
    <dgm:cxn modelId="{E960A062-B1B7-46DD-804C-88F32BC1F4A2}" srcId="{7EEA6B6D-6027-413D-84CF-CB058416CA30}" destId="{CD436E38-3692-4B4F-BC14-7AA86806EB87}" srcOrd="2" destOrd="0" parTransId="{5720ED4E-FB2A-425B-A862-B7D36749C034}" sibTransId="{62C5023E-F058-42C3-893A-0167A40AA3A2}"/>
    <dgm:cxn modelId="{C727346C-66E1-4487-9CA3-38F43D1D7490}" type="presOf" srcId="{D18CB020-B633-4621-A90D-07BD1811CB09}" destId="{7DE60369-E00F-464C-9C4A-31E9C4ADE5AF}" srcOrd="0" destOrd="0" presId="urn:microsoft.com/office/officeart/2005/8/layout/hList1"/>
    <dgm:cxn modelId="{8E92916D-5C84-4124-B679-E0CC981E29EF}" srcId="{7EEA6B6D-6027-413D-84CF-CB058416CA30}" destId="{D18CB020-B633-4621-A90D-07BD1811CB09}" srcOrd="0" destOrd="0" parTransId="{2D653D8D-1D77-4673-A6AD-8BFB1B561B07}" sibTransId="{81EA17AE-2993-465C-9656-369BDB72AD03}"/>
    <dgm:cxn modelId="{9CB13552-CFDD-4A41-B1E6-BEA1B7EA6AAF}" srcId="{7135FE5B-6C39-41C3-8E62-1D3ABF51B4BB}" destId="{7A797F46-ECAD-49B6-A25E-9BB7DC9B16CA}" srcOrd="1" destOrd="0" parTransId="{F9701CE2-9067-4F39-AEDD-0AD5B37BCB9E}" sibTransId="{33496260-7339-424D-9C11-14617FB08A11}"/>
    <dgm:cxn modelId="{6E41B57F-1484-4AF6-8850-9F62444C6DB9}" srcId="{188B652B-C541-4598-9519-E4945603659C}" destId="{4F5EDE72-2906-4D45-BC70-2C2BDB88E8C4}" srcOrd="2" destOrd="0" parTransId="{C1ED6057-C6F5-48A8-AB20-9DA8F8FB3105}" sibTransId="{9220F4F4-C4DA-48C6-AFBF-69CA75D159EF}"/>
    <dgm:cxn modelId="{80DB4C85-6119-402C-871E-E529A9CB5F6F}" srcId="{7135FE5B-6C39-41C3-8E62-1D3ABF51B4BB}" destId="{3BC8F85A-BAED-43D8-B076-0BA40BABAF0B}" srcOrd="0" destOrd="0" parTransId="{C3F8A984-0331-4669-936E-D40A48F99B6A}" sibTransId="{6A9240DB-F299-4DE5-AAAB-C1C31A455266}"/>
    <dgm:cxn modelId="{73E7148E-A6D5-42BB-8643-EB1C4DD3C76E}" srcId="{188B652B-C541-4598-9519-E4945603659C}" destId="{7EEA6B6D-6027-413D-84CF-CB058416CA30}" srcOrd="1" destOrd="0" parTransId="{5978E063-2C30-4DAE-A347-3D4287D15C26}" sibTransId="{9019D5AF-393E-44A1-991A-6A21D1774295}"/>
    <dgm:cxn modelId="{F5112592-3F4D-482F-BC3A-76D95BD20408}" type="presOf" srcId="{29DC141A-11E0-4ACA-8D5A-C5E44424DE9A}" destId="{9500E7E6-AC98-442D-B459-51EA083F1F9F}" srcOrd="0" destOrd="1" presId="urn:microsoft.com/office/officeart/2005/8/layout/hList1"/>
    <dgm:cxn modelId="{D6DAF299-0635-4F78-8E33-DEB89188E229}" type="presOf" srcId="{7135FE5B-6C39-41C3-8E62-1D3ABF51B4BB}" destId="{6C4F8EF5-F737-4EDF-AFAC-ECC11127E164}" srcOrd="0" destOrd="0" presId="urn:microsoft.com/office/officeart/2005/8/layout/hList1"/>
    <dgm:cxn modelId="{97C6799E-D412-4936-B883-BF003933D52B}" srcId="{188B652B-C541-4598-9519-E4945603659C}" destId="{7135FE5B-6C39-41C3-8E62-1D3ABF51B4BB}" srcOrd="0" destOrd="0" parTransId="{35AC4FDF-63BE-4827-8A08-10DE03BEB95D}" sibTransId="{B858D1C5-94A9-44F9-A34B-718C04996569}"/>
    <dgm:cxn modelId="{5DC1BAB0-650E-4ED0-A71B-50C2E86FC8E9}" type="presOf" srcId="{7EEA6B6D-6027-413D-84CF-CB058416CA30}" destId="{93B041C0-86E5-42A9-9FCB-B8D20A2F957F}" srcOrd="0" destOrd="0" presId="urn:microsoft.com/office/officeart/2005/8/layout/hList1"/>
    <dgm:cxn modelId="{ACD058BC-880E-4A67-A3EA-824B2A282F92}" type="presOf" srcId="{4F5EDE72-2906-4D45-BC70-2C2BDB88E8C4}" destId="{BDF65894-5C21-4EDB-8C89-FB782957B25A}" srcOrd="0" destOrd="0" presId="urn:microsoft.com/office/officeart/2005/8/layout/hList1"/>
    <dgm:cxn modelId="{26D44ABD-EC20-4F7B-901B-B022379F00B9}" type="presOf" srcId="{4C84678B-562A-4AB9-9801-3B10DBAB115B}" destId="{9500E7E6-AC98-442D-B459-51EA083F1F9F}" srcOrd="0" destOrd="0" presId="urn:microsoft.com/office/officeart/2005/8/layout/hList1"/>
    <dgm:cxn modelId="{DF9B58DB-ED64-43F1-8635-EFD4AEEC7CAE}" type="presOf" srcId="{DA3A0695-6EE5-455A-9C51-B4B467C0CF1B}" destId="{7DE60369-E00F-464C-9C4A-31E9C4ADE5AF}" srcOrd="0" destOrd="1" presId="urn:microsoft.com/office/officeart/2005/8/layout/hList1"/>
    <dgm:cxn modelId="{B3A0D2DF-737A-4A51-A7F7-6CA6EBCB3499}" type="presOf" srcId="{7A797F46-ECAD-49B6-A25E-9BB7DC9B16CA}" destId="{13F087C7-EB3E-44F3-A434-E4DDFD5BFB9D}" srcOrd="0" destOrd="1" presId="urn:microsoft.com/office/officeart/2005/8/layout/hList1"/>
    <dgm:cxn modelId="{0022F5F3-A3C5-413F-93CA-1AF0AFDD506F}" srcId="{4F5EDE72-2906-4D45-BC70-2C2BDB88E8C4}" destId="{4C84678B-562A-4AB9-9801-3B10DBAB115B}" srcOrd="0" destOrd="0" parTransId="{B99D8146-233F-4779-B434-C0C9C54541B9}" sibTransId="{CF6FED57-5102-436D-80AA-662D782FF882}"/>
    <dgm:cxn modelId="{D86C1904-7BB0-4D78-A594-ECC39002594A}" type="presParOf" srcId="{9E8742D8-4575-4DC9-B5B8-5D0954167DB2}" destId="{AFEB166B-F92B-4C67-A309-EFBE3CE8DFF7}" srcOrd="0" destOrd="0" presId="urn:microsoft.com/office/officeart/2005/8/layout/hList1"/>
    <dgm:cxn modelId="{620535A8-8508-4A76-860E-287E395EFEB7}" type="presParOf" srcId="{AFEB166B-F92B-4C67-A309-EFBE3CE8DFF7}" destId="{6C4F8EF5-F737-4EDF-AFAC-ECC11127E164}" srcOrd="0" destOrd="0" presId="urn:microsoft.com/office/officeart/2005/8/layout/hList1"/>
    <dgm:cxn modelId="{BB8EE07D-274B-403A-ADF2-E80111A5D3E5}" type="presParOf" srcId="{AFEB166B-F92B-4C67-A309-EFBE3CE8DFF7}" destId="{13F087C7-EB3E-44F3-A434-E4DDFD5BFB9D}" srcOrd="1" destOrd="0" presId="urn:microsoft.com/office/officeart/2005/8/layout/hList1"/>
    <dgm:cxn modelId="{0646E970-BC6C-4FF8-8D46-1175823CEB3C}" type="presParOf" srcId="{9E8742D8-4575-4DC9-B5B8-5D0954167DB2}" destId="{6A62CAEA-F639-4B93-AA13-4456E77DAF01}" srcOrd="1" destOrd="0" presId="urn:microsoft.com/office/officeart/2005/8/layout/hList1"/>
    <dgm:cxn modelId="{0DC88B8E-A881-4DFD-9C83-9A69E8D49E1D}" type="presParOf" srcId="{9E8742D8-4575-4DC9-B5B8-5D0954167DB2}" destId="{34FDCD40-5F81-44AC-8051-6E773FEE37DF}" srcOrd="2" destOrd="0" presId="urn:microsoft.com/office/officeart/2005/8/layout/hList1"/>
    <dgm:cxn modelId="{E2E3BCA9-0587-4E02-B695-52B84CD5C6D4}" type="presParOf" srcId="{34FDCD40-5F81-44AC-8051-6E773FEE37DF}" destId="{93B041C0-86E5-42A9-9FCB-B8D20A2F957F}" srcOrd="0" destOrd="0" presId="urn:microsoft.com/office/officeart/2005/8/layout/hList1"/>
    <dgm:cxn modelId="{45FB80D6-B84C-405A-8B52-17481DE475F3}" type="presParOf" srcId="{34FDCD40-5F81-44AC-8051-6E773FEE37DF}" destId="{7DE60369-E00F-464C-9C4A-31E9C4ADE5AF}" srcOrd="1" destOrd="0" presId="urn:microsoft.com/office/officeart/2005/8/layout/hList1"/>
    <dgm:cxn modelId="{B8B00AA7-5E8A-4A6D-A4EB-C3143C3D861B}" type="presParOf" srcId="{9E8742D8-4575-4DC9-B5B8-5D0954167DB2}" destId="{C339887D-E194-4967-9754-744F39119B99}" srcOrd="3" destOrd="0" presId="urn:microsoft.com/office/officeart/2005/8/layout/hList1"/>
    <dgm:cxn modelId="{814D3B8C-019E-430B-A1FD-AAA907899AFE}" type="presParOf" srcId="{9E8742D8-4575-4DC9-B5B8-5D0954167DB2}" destId="{9BC0C8E8-CB34-41CD-85F0-AC8537F6C30B}" srcOrd="4" destOrd="0" presId="urn:microsoft.com/office/officeart/2005/8/layout/hList1"/>
    <dgm:cxn modelId="{ADEC7672-6F1D-4D2D-AB32-1DC624D321B3}" type="presParOf" srcId="{9BC0C8E8-CB34-41CD-85F0-AC8537F6C30B}" destId="{BDF65894-5C21-4EDB-8C89-FB782957B25A}" srcOrd="0" destOrd="0" presId="urn:microsoft.com/office/officeart/2005/8/layout/hList1"/>
    <dgm:cxn modelId="{30E89107-E875-4156-8B7E-85D1793CF0C6}" type="presParOf" srcId="{9BC0C8E8-CB34-41CD-85F0-AC8537F6C30B}" destId="{9500E7E6-AC98-442D-B459-51EA083F1F9F}"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A9EFEAF-A57E-4214-81F8-F93227D9DC50}"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IN"/>
        </a:p>
      </dgm:t>
    </dgm:pt>
    <dgm:pt modelId="{BF7C4D03-AD9C-479B-9F7A-3E2031721989}">
      <dgm:prSet phldrT="[Text]" custT="1"/>
      <dgm:spPr/>
      <dgm:t>
        <a:bodyPr/>
        <a:lstStyle/>
        <a:p>
          <a:r>
            <a:rPr lang="en-US" sz="1300" b="1"/>
            <a:t>Feature Extraction</a:t>
          </a:r>
          <a:endParaRPr lang="en-IN" sz="1300" b="1"/>
        </a:p>
      </dgm:t>
    </dgm:pt>
    <dgm:pt modelId="{C88E03ED-557E-4F41-B266-DA7A3AFBC2A4}" type="parTrans" cxnId="{BDA1D172-C336-49FF-B1F5-A8F95C4824D0}">
      <dgm:prSet/>
      <dgm:spPr/>
      <dgm:t>
        <a:bodyPr/>
        <a:lstStyle/>
        <a:p>
          <a:endParaRPr lang="en-IN"/>
        </a:p>
      </dgm:t>
    </dgm:pt>
    <dgm:pt modelId="{C6908117-4D48-4626-AC57-FF00F2787E3E}" type="sibTrans" cxnId="{BDA1D172-C336-49FF-B1F5-A8F95C4824D0}">
      <dgm:prSet/>
      <dgm:spPr/>
      <dgm:t>
        <a:bodyPr/>
        <a:lstStyle/>
        <a:p>
          <a:endParaRPr lang="en-IN"/>
        </a:p>
      </dgm:t>
    </dgm:pt>
    <dgm:pt modelId="{1936A2AB-3A57-4F56-908B-C401AF8536D0}">
      <dgm:prSet phldrT="[Text]" custT="1"/>
      <dgm:spPr/>
      <dgm:t>
        <a:bodyPr/>
        <a:lstStyle/>
        <a:p>
          <a:r>
            <a:rPr lang="en-US" sz="1300" b="1"/>
            <a:t>Training</a:t>
          </a:r>
          <a:endParaRPr lang="en-IN" sz="1300" b="1"/>
        </a:p>
      </dgm:t>
    </dgm:pt>
    <dgm:pt modelId="{4762D75B-86D8-4C6E-BBDD-2C0F99FA605D}" type="parTrans" cxnId="{C35A1447-D35D-4C60-871A-47231C7F15F0}">
      <dgm:prSet/>
      <dgm:spPr/>
      <dgm:t>
        <a:bodyPr/>
        <a:lstStyle/>
        <a:p>
          <a:endParaRPr lang="en-IN"/>
        </a:p>
      </dgm:t>
    </dgm:pt>
    <dgm:pt modelId="{73B03CE6-5AC9-478F-BCD6-F7F3900D786A}" type="sibTrans" cxnId="{C35A1447-D35D-4C60-871A-47231C7F15F0}">
      <dgm:prSet/>
      <dgm:spPr/>
      <dgm:t>
        <a:bodyPr/>
        <a:lstStyle/>
        <a:p>
          <a:endParaRPr lang="en-IN"/>
        </a:p>
      </dgm:t>
    </dgm:pt>
    <dgm:pt modelId="{79884952-69D6-4CEC-A600-56EC8550CB0F}">
      <dgm:prSet phldrT="[Text]" custT="1"/>
      <dgm:spPr/>
      <dgm:t>
        <a:bodyPr/>
        <a:lstStyle/>
        <a:p>
          <a:r>
            <a:rPr lang="en-US" sz="1300" b="1"/>
            <a:t>Pre-Processing</a:t>
          </a:r>
          <a:endParaRPr lang="en-IN" sz="1300" b="1"/>
        </a:p>
      </dgm:t>
    </dgm:pt>
    <dgm:pt modelId="{98078668-19FC-41A8-8B7B-E3C5F082792B}" type="parTrans" cxnId="{9E1AF893-36F5-4BE6-8266-0AC6616E368E}">
      <dgm:prSet/>
      <dgm:spPr/>
      <dgm:t>
        <a:bodyPr/>
        <a:lstStyle/>
        <a:p>
          <a:endParaRPr lang="en-IN"/>
        </a:p>
      </dgm:t>
    </dgm:pt>
    <dgm:pt modelId="{4E82C90C-4279-43D8-9D81-9CDC778D6FB6}" type="sibTrans" cxnId="{9E1AF893-36F5-4BE6-8266-0AC6616E368E}">
      <dgm:prSet/>
      <dgm:spPr/>
      <dgm:t>
        <a:bodyPr/>
        <a:lstStyle/>
        <a:p>
          <a:endParaRPr lang="en-IN"/>
        </a:p>
      </dgm:t>
    </dgm:pt>
    <dgm:pt modelId="{D50BB3CA-F0A8-4BE8-BB67-AA224FF5353A}">
      <dgm:prSet phldrT="[Text]" custT="1"/>
      <dgm:spPr/>
      <dgm:t>
        <a:bodyPr/>
        <a:lstStyle/>
        <a:p>
          <a:r>
            <a:rPr lang="en-US" sz="1300" b="1"/>
            <a:t>Evaluation</a:t>
          </a:r>
          <a:endParaRPr lang="en-IN" sz="1300" b="1"/>
        </a:p>
      </dgm:t>
    </dgm:pt>
    <dgm:pt modelId="{96EE1172-3DEC-46D9-967B-EDD697D079AE}" type="parTrans" cxnId="{D3C1E45E-B994-4DD6-9C66-39CDB4553488}">
      <dgm:prSet/>
      <dgm:spPr/>
      <dgm:t>
        <a:bodyPr/>
        <a:lstStyle/>
        <a:p>
          <a:endParaRPr lang="en-IN"/>
        </a:p>
      </dgm:t>
    </dgm:pt>
    <dgm:pt modelId="{07AF6252-87A2-4490-88CE-924A64B2E04F}" type="sibTrans" cxnId="{D3C1E45E-B994-4DD6-9C66-39CDB4553488}">
      <dgm:prSet/>
      <dgm:spPr/>
      <dgm:t>
        <a:bodyPr/>
        <a:lstStyle/>
        <a:p>
          <a:endParaRPr lang="en-IN"/>
        </a:p>
      </dgm:t>
    </dgm:pt>
    <dgm:pt modelId="{CD09ECF2-1DA3-41C8-97CC-EB9171B96DC7}" type="pres">
      <dgm:prSet presAssocID="{EA9EFEAF-A57E-4214-81F8-F93227D9DC50}" presName="Name0" presStyleCnt="0">
        <dgm:presLayoutVars>
          <dgm:chMax val="11"/>
          <dgm:chPref val="11"/>
          <dgm:dir/>
          <dgm:resizeHandles/>
        </dgm:presLayoutVars>
      </dgm:prSet>
      <dgm:spPr/>
    </dgm:pt>
    <dgm:pt modelId="{F86C680B-344C-466F-A708-C30C8E694940}" type="pres">
      <dgm:prSet presAssocID="{D50BB3CA-F0A8-4BE8-BB67-AA224FF5353A}" presName="Accent4" presStyleCnt="0"/>
      <dgm:spPr/>
    </dgm:pt>
    <dgm:pt modelId="{8A72A455-8839-451C-81F6-A9B0562D6EE2}" type="pres">
      <dgm:prSet presAssocID="{D50BB3CA-F0A8-4BE8-BB67-AA224FF5353A}" presName="Accent" presStyleLbl="node1" presStyleIdx="0" presStyleCnt="4"/>
      <dgm:spPr/>
    </dgm:pt>
    <dgm:pt modelId="{192E018D-A6F3-45F4-B617-EA2086D38E2F}" type="pres">
      <dgm:prSet presAssocID="{D50BB3CA-F0A8-4BE8-BB67-AA224FF5353A}" presName="ParentBackground4" presStyleCnt="0"/>
      <dgm:spPr/>
    </dgm:pt>
    <dgm:pt modelId="{4BB271CC-5C2C-4795-9987-390F54D65B84}" type="pres">
      <dgm:prSet presAssocID="{D50BB3CA-F0A8-4BE8-BB67-AA224FF5353A}" presName="ParentBackground" presStyleLbl="fgAcc1" presStyleIdx="0" presStyleCnt="4"/>
      <dgm:spPr/>
    </dgm:pt>
    <dgm:pt modelId="{87F696B0-DF11-4FB0-8213-7B43E2787C64}" type="pres">
      <dgm:prSet presAssocID="{D50BB3CA-F0A8-4BE8-BB67-AA224FF5353A}" presName="Parent4" presStyleLbl="revTx" presStyleIdx="0" presStyleCnt="0">
        <dgm:presLayoutVars>
          <dgm:chMax val="1"/>
          <dgm:chPref val="1"/>
          <dgm:bulletEnabled val="1"/>
        </dgm:presLayoutVars>
      </dgm:prSet>
      <dgm:spPr/>
    </dgm:pt>
    <dgm:pt modelId="{11C79C00-2A11-4C2F-BCF1-1B5BEB3D9B91}" type="pres">
      <dgm:prSet presAssocID="{1936A2AB-3A57-4F56-908B-C401AF8536D0}" presName="Accent3" presStyleCnt="0"/>
      <dgm:spPr/>
    </dgm:pt>
    <dgm:pt modelId="{F32DE8C5-CF01-4B8C-85DB-34E20E9413BD}" type="pres">
      <dgm:prSet presAssocID="{1936A2AB-3A57-4F56-908B-C401AF8536D0}" presName="Accent" presStyleLbl="node1" presStyleIdx="1" presStyleCnt="4"/>
      <dgm:spPr/>
    </dgm:pt>
    <dgm:pt modelId="{D9025988-CA41-414F-A3BA-1DEDA9CD42C1}" type="pres">
      <dgm:prSet presAssocID="{1936A2AB-3A57-4F56-908B-C401AF8536D0}" presName="ParentBackground3" presStyleCnt="0"/>
      <dgm:spPr/>
    </dgm:pt>
    <dgm:pt modelId="{0F177228-218C-4158-85EB-B8B5B5F86627}" type="pres">
      <dgm:prSet presAssocID="{1936A2AB-3A57-4F56-908B-C401AF8536D0}" presName="ParentBackground" presStyleLbl="fgAcc1" presStyleIdx="1" presStyleCnt="4"/>
      <dgm:spPr/>
    </dgm:pt>
    <dgm:pt modelId="{3AF321CF-0C60-496E-A41C-EFA949188972}" type="pres">
      <dgm:prSet presAssocID="{1936A2AB-3A57-4F56-908B-C401AF8536D0}" presName="Parent3" presStyleLbl="revTx" presStyleIdx="0" presStyleCnt="0">
        <dgm:presLayoutVars>
          <dgm:chMax val="1"/>
          <dgm:chPref val="1"/>
          <dgm:bulletEnabled val="1"/>
        </dgm:presLayoutVars>
      </dgm:prSet>
      <dgm:spPr/>
    </dgm:pt>
    <dgm:pt modelId="{1C672C85-5068-4209-80DA-9050FD0287C2}" type="pres">
      <dgm:prSet presAssocID="{BF7C4D03-AD9C-479B-9F7A-3E2031721989}" presName="Accent2" presStyleCnt="0"/>
      <dgm:spPr/>
    </dgm:pt>
    <dgm:pt modelId="{49F54979-0D43-42E3-B21B-3F9DCE9D473C}" type="pres">
      <dgm:prSet presAssocID="{BF7C4D03-AD9C-479B-9F7A-3E2031721989}" presName="Accent" presStyleLbl="node1" presStyleIdx="2" presStyleCnt="4"/>
      <dgm:spPr/>
    </dgm:pt>
    <dgm:pt modelId="{F5DE747E-1EAA-4CEC-916D-7A49E113C290}" type="pres">
      <dgm:prSet presAssocID="{BF7C4D03-AD9C-479B-9F7A-3E2031721989}" presName="ParentBackground2" presStyleCnt="0"/>
      <dgm:spPr/>
    </dgm:pt>
    <dgm:pt modelId="{3F744B43-0829-4841-A797-4052C53E29B8}" type="pres">
      <dgm:prSet presAssocID="{BF7C4D03-AD9C-479B-9F7A-3E2031721989}" presName="ParentBackground" presStyleLbl="fgAcc1" presStyleIdx="2" presStyleCnt="4"/>
      <dgm:spPr/>
    </dgm:pt>
    <dgm:pt modelId="{6BCE76D4-0486-48B5-A892-2051F86001EB}" type="pres">
      <dgm:prSet presAssocID="{BF7C4D03-AD9C-479B-9F7A-3E2031721989}" presName="Parent2" presStyleLbl="revTx" presStyleIdx="0" presStyleCnt="0">
        <dgm:presLayoutVars>
          <dgm:chMax val="1"/>
          <dgm:chPref val="1"/>
          <dgm:bulletEnabled val="1"/>
        </dgm:presLayoutVars>
      </dgm:prSet>
      <dgm:spPr/>
    </dgm:pt>
    <dgm:pt modelId="{4ABF6D13-0460-4A23-A9EE-5C167F0DC065}" type="pres">
      <dgm:prSet presAssocID="{79884952-69D6-4CEC-A600-56EC8550CB0F}" presName="Accent1" presStyleCnt="0"/>
      <dgm:spPr/>
    </dgm:pt>
    <dgm:pt modelId="{65E7FD62-9F3C-46F8-B5D9-2C2C7F53D239}" type="pres">
      <dgm:prSet presAssocID="{79884952-69D6-4CEC-A600-56EC8550CB0F}" presName="Accent" presStyleLbl="node1" presStyleIdx="3" presStyleCnt="4"/>
      <dgm:spPr/>
    </dgm:pt>
    <dgm:pt modelId="{A290F7E2-500A-485C-B167-3010B41EF506}" type="pres">
      <dgm:prSet presAssocID="{79884952-69D6-4CEC-A600-56EC8550CB0F}" presName="ParentBackground1" presStyleCnt="0"/>
      <dgm:spPr/>
    </dgm:pt>
    <dgm:pt modelId="{2B86C0F9-1175-4E61-8507-8F1157C912CF}" type="pres">
      <dgm:prSet presAssocID="{79884952-69D6-4CEC-A600-56EC8550CB0F}" presName="ParentBackground" presStyleLbl="fgAcc1" presStyleIdx="3" presStyleCnt="4"/>
      <dgm:spPr/>
    </dgm:pt>
    <dgm:pt modelId="{B2DD0A98-7A8C-4F62-94BF-78AE1BA0BF74}" type="pres">
      <dgm:prSet presAssocID="{79884952-69D6-4CEC-A600-56EC8550CB0F}" presName="Parent1" presStyleLbl="revTx" presStyleIdx="0" presStyleCnt="0">
        <dgm:presLayoutVars>
          <dgm:chMax val="1"/>
          <dgm:chPref val="1"/>
          <dgm:bulletEnabled val="1"/>
        </dgm:presLayoutVars>
      </dgm:prSet>
      <dgm:spPr/>
    </dgm:pt>
  </dgm:ptLst>
  <dgm:cxnLst>
    <dgm:cxn modelId="{28278E2C-2AB2-428C-9435-00DDD7F20864}" type="presOf" srcId="{EA9EFEAF-A57E-4214-81F8-F93227D9DC50}" destId="{CD09ECF2-1DA3-41C8-97CC-EB9171B96DC7}" srcOrd="0" destOrd="0" presId="urn:microsoft.com/office/officeart/2011/layout/CircleProcess"/>
    <dgm:cxn modelId="{D0E9EF3A-6F21-44A5-83F4-04224A348B84}" type="presOf" srcId="{1936A2AB-3A57-4F56-908B-C401AF8536D0}" destId="{0F177228-218C-4158-85EB-B8B5B5F86627}" srcOrd="0" destOrd="0" presId="urn:microsoft.com/office/officeart/2011/layout/CircleProcess"/>
    <dgm:cxn modelId="{D3C1E45E-B994-4DD6-9C66-39CDB4553488}" srcId="{EA9EFEAF-A57E-4214-81F8-F93227D9DC50}" destId="{D50BB3CA-F0A8-4BE8-BB67-AA224FF5353A}" srcOrd="3" destOrd="0" parTransId="{96EE1172-3DEC-46D9-967B-EDD697D079AE}" sibTransId="{07AF6252-87A2-4490-88CE-924A64B2E04F}"/>
    <dgm:cxn modelId="{C35A1447-D35D-4C60-871A-47231C7F15F0}" srcId="{EA9EFEAF-A57E-4214-81F8-F93227D9DC50}" destId="{1936A2AB-3A57-4F56-908B-C401AF8536D0}" srcOrd="2" destOrd="0" parTransId="{4762D75B-86D8-4C6E-BBDD-2C0F99FA605D}" sibTransId="{73B03CE6-5AC9-478F-BCD6-F7F3900D786A}"/>
    <dgm:cxn modelId="{9C10DB47-0C86-43A8-92EE-F2EA3F992AA2}" type="presOf" srcId="{D50BB3CA-F0A8-4BE8-BB67-AA224FF5353A}" destId="{4BB271CC-5C2C-4795-9987-390F54D65B84}" srcOrd="0" destOrd="0" presId="urn:microsoft.com/office/officeart/2011/layout/CircleProcess"/>
    <dgm:cxn modelId="{BDA1D172-C336-49FF-B1F5-A8F95C4824D0}" srcId="{EA9EFEAF-A57E-4214-81F8-F93227D9DC50}" destId="{BF7C4D03-AD9C-479B-9F7A-3E2031721989}" srcOrd="1" destOrd="0" parTransId="{C88E03ED-557E-4F41-B266-DA7A3AFBC2A4}" sibTransId="{C6908117-4D48-4626-AC57-FF00F2787E3E}"/>
    <dgm:cxn modelId="{1FF8617E-358D-460A-BD54-13E0AC044E68}" type="presOf" srcId="{D50BB3CA-F0A8-4BE8-BB67-AA224FF5353A}" destId="{87F696B0-DF11-4FB0-8213-7B43E2787C64}" srcOrd="1" destOrd="0" presId="urn:microsoft.com/office/officeart/2011/layout/CircleProcess"/>
    <dgm:cxn modelId="{99E51484-462F-4634-96B1-1442124B3CFF}" type="presOf" srcId="{1936A2AB-3A57-4F56-908B-C401AF8536D0}" destId="{3AF321CF-0C60-496E-A41C-EFA949188972}" srcOrd="1" destOrd="0" presId="urn:microsoft.com/office/officeart/2011/layout/CircleProcess"/>
    <dgm:cxn modelId="{1C71D58F-1724-4B44-9A6B-5C0C09A36FE5}" type="presOf" srcId="{79884952-69D6-4CEC-A600-56EC8550CB0F}" destId="{2B86C0F9-1175-4E61-8507-8F1157C912CF}" srcOrd="0" destOrd="0" presId="urn:microsoft.com/office/officeart/2011/layout/CircleProcess"/>
    <dgm:cxn modelId="{9E1AF893-36F5-4BE6-8266-0AC6616E368E}" srcId="{EA9EFEAF-A57E-4214-81F8-F93227D9DC50}" destId="{79884952-69D6-4CEC-A600-56EC8550CB0F}" srcOrd="0" destOrd="0" parTransId="{98078668-19FC-41A8-8B7B-E3C5F082792B}" sibTransId="{4E82C90C-4279-43D8-9D81-9CDC778D6FB6}"/>
    <dgm:cxn modelId="{1DC2B398-3734-4220-9572-6CE9F38D4647}" type="presOf" srcId="{BF7C4D03-AD9C-479B-9F7A-3E2031721989}" destId="{6BCE76D4-0486-48B5-A892-2051F86001EB}" srcOrd="1" destOrd="0" presId="urn:microsoft.com/office/officeart/2011/layout/CircleProcess"/>
    <dgm:cxn modelId="{160D51D2-90A7-4AC9-91CA-847C393B7BDA}" type="presOf" srcId="{BF7C4D03-AD9C-479B-9F7A-3E2031721989}" destId="{3F744B43-0829-4841-A797-4052C53E29B8}" srcOrd="0" destOrd="0" presId="urn:microsoft.com/office/officeart/2011/layout/CircleProcess"/>
    <dgm:cxn modelId="{DF6AB5FA-18D8-45C9-A4EF-1DECA0CBC49E}" type="presOf" srcId="{79884952-69D6-4CEC-A600-56EC8550CB0F}" destId="{B2DD0A98-7A8C-4F62-94BF-78AE1BA0BF74}" srcOrd="1" destOrd="0" presId="urn:microsoft.com/office/officeart/2011/layout/CircleProcess"/>
    <dgm:cxn modelId="{7C7E4A21-FDB5-4AFC-8DD6-8A7D93AB80FD}" type="presParOf" srcId="{CD09ECF2-1DA3-41C8-97CC-EB9171B96DC7}" destId="{F86C680B-344C-466F-A708-C30C8E694940}" srcOrd="0" destOrd="0" presId="urn:microsoft.com/office/officeart/2011/layout/CircleProcess"/>
    <dgm:cxn modelId="{4EEFB702-B95A-4295-9740-736D04DEF9EA}" type="presParOf" srcId="{F86C680B-344C-466F-A708-C30C8E694940}" destId="{8A72A455-8839-451C-81F6-A9B0562D6EE2}" srcOrd="0" destOrd="0" presId="urn:microsoft.com/office/officeart/2011/layout/CircleProcess"/>
    <dgm:cxn modelId="{9285C824-16F0-440A-A7A5-18E5991331BB}" type="presParOf" srcId="{CD09ECF2-1DA3-41C8-97CC-EB9171B96DC7}" destId="{192E018D-A6F3-45F4-B617-EA2086D38E2F}" srcOrd="1" destOrd="0" presId="urn:microsoft.com/office/officeart/2011/layout/CircleProcess"/>
    <dgm:cxn modelId="{47CE7EA2-D057-4E18-8482-C05A634CD4AE}" type="presParOf" srcId="{192E018D-A6F3-45F4-B617-EA2086D38E2F}" destId="{4BB271CC-5C2C-4795-9987-390F54D65B84}" srcOrd="0" destOrd="0" presId="urn:microsoft.com/office/officeart/2011/layout/CircleProcess"/>
    <dgm:cxn modelId="{351C360F-91E2-4115-9D2C-20D10BA84C7A}" type="presParOf" srcId="{CD09ECF2-1DA3-41C8-97CC-EB9171B96DC7}" destId="{87F696B0-DF11-4FB0-8213-7B43E2787C64}" srcOrd="2" destOrd="0" presId="urn:microsoft.com/office/officeart/2011/layout/CircleProcess"/>
    <dgm:cxn modelId="{470BCFBF-FD53-4E9E-8EAC-29B073A563C1}" type="presParOf" srcId="{CD09ECF2-1DA3-41C8-97CC-EB9171B96DC7}" destId="{11C79C00-2A11-4C2F-BCF1-1B5BEB3D9B91}" srcOrd="3" destOrd="0" presId="urn:microsoft.com/office/officeart/2011/layout/CircleProcess"/>
    <dgm:cxn modelId="{2C49A8DC-A81C-4156-ADD6-A2E0A08A425C}" type="presParOf" srcId="{11C79C00-2A11-4C2F-BCF1-1B5BEB3D9B91}" destId="{F32DE8C5-CF01-4B8C-85DB-34E20E9413BD}" srcOrd="0" destOrd="0" presId="urn:microsoft.com/office/officeart/2011/layout/CircleProcess"/>
    <dgm:cxn modelId="{15630295-C0BF-487D-97AA-8BFFC1F188EB}" type="presParOf" srcId="{CD09ECF2-1DA3-41C8-97CC-EB9171B96DC7}" destId="{D9025988-CA41-414F-A3BA-1DEDA9CD42C1}" srcOrd="4" destOrd="0" presId="urn:microsoft.com/office/officeart/2011/layout/CircleProcess"/>
    <dgm:cxn modelId="{1D44FACD-88DF-4AED-9369-EB27CCD9B04B}" type="presParOf" srcId="{D9025988-CA41-414F-A3BA-1DEDA9CD42C1}" destId="{0F177228-218C-4158-85EB-B8B5B5F86627}" srcOrd="0" destOrd="0" presId="urn:microsoft.com/office/officeart/2011/layout/CircleProcess"/>
    <dgm:cxn modelId="{2D0BE8DC-567E-410C-8328-451E2EAA50B0}" type="presParOf" srcId="{CD09ECF2-1DA3-41C8-97CC-EB9171B96DC7}" destId="{3AF321CF-0C60-496E-A41C-EFA949188972}" srcOrd="5" destOrd="0" presId="urn:microsoft.com/office/officeart/2011/layout/CircleProcess"/>
    <dgm:cxn modelId="{967420DB-E13A-45D0-A829-1DC4D1B68BC9}" type="presParOf" srcId="{CD09ECF2-1DA3-41C8-97CC-EB9171B96DC7}" destId="{1C672C85-5068-4209-80DA-9050FD0287C2}" srcOrd="6" destOrd="0" presId="urn:microsoft.com/office/officeart/2011/layout/CircleProcess"/>
    <dgm:cxn modelId="{5696F79F-C6A9-4BD2-8D22-08348C833AC6}" type="presParOf" srcId="{1C672C85-5068-4209-80DA-9050FD0287C2}" destId="{49F54979-0D43-42E3-B21B-3F9DCE9D473C}" srcOrd="0" destOrd="0" presId="urn:microsoft.com/office/officeart/2011/layout/CircleProcess"/>
    <dgm:cxn modelId="{075BB0DB-7C48-4B48-8FFF-5E588BABAE57}" type="presParOf" srcId="{CD09ECF2-1DA3-41C8-97CC-EB9171B96DC7}" destId="{F5DE747E-1EAA-4CEC-916D-7A49E113C290}" srcOrd="7" destOrd="0" presId="urn:microsoft.com/office/officeart/2011/layout/CircleProcess"/>
    <dgm:cxn modelId="{1209605F-1B9F-436E-99F8-5FFE1CF66F6F}" type="presParOf" srcId="{F5DE747E-1EAA-4CEC-916D-7A49E113C290}" destId="{3F744B43-0829-4841-A797-4052C53E29B8}" srcOrd="0" destOrd="0" presId="urn:microsoft.com/office/officeart/2011/layout/CircleProcess"/>
    <dgm:cxn modelId="{F1DDF1FD-DFB7-4957-8114-E071C84D2FEB}" type="presParOf" srcId="{CD09ECF2-1DA3-41C8-97CC-EB9171B96DC7}" destId="{6BCE76D4-0486-48B5-A892-2051F86001EB}" srcOrd="8" destOrd="0" presId="urn:microsoft.com/office/officeart/2011/layout/CircleProcess"/>
    <dgm:cxn modelId="{3CE0DC2E-6BD6-4EFE-8ABF-E6BE72C351DF}" type="presParOf" srcId="{CD09ECF2-1DA3-41C8-97CC-EB9171B96DC7}" destId="{4ABF6D13-0460-4A23-A9EE-5C167F0DC065}" srcOrd="9" destOrd="0" presId="urn:microsoft.com/office/officeart/2011/layout/CircleProcess"/>
    <dgm:cxn modelId="{FF8DC805-807B-4402-83E8-BB93AE51C590}" type="presParOf" srcId="{4ABF6D13-0460-4A23-A9EE-5C167F0DC065}" destId="{65E7FD62-9F3C-46F8-B5D9-2C2C7F53D239}" srcOrd="0" destOrd="0" presId="urn:microsoft.com/office/officeart/2011/layout/CircleProcess"/>
    <dgm:cxn modelId="{2D79E180-EE05-4B32-A6FB-7161437670EC}" type="presParOf" srcId="{CD09ECF2-1DA3-41C8-97CC-EB9171B96DC7}" destId="{A290F7E2-500A-485C-B167-3010B41EF506}" srcOrd="10" destOrd="0" presId="urn:microsoft.com/office/officeart/2011/layout/CircleProcess"/>
    <dgm:cxn modelId="{C097BFBF-F682-46C6-8FCE-36C991241526}" type="presParOf" srcId="{A290F7E2-500A-485C-B167-3010B41EF506}" destId="{2B86C0F9-1175-4E61-8507-8F1157C912CF}" srcOrd="0" destOrd="0" presId="urn:microsoft.com/office/officeart/2011/layout/CircleProcess"/>
    <dgm:cxn modelId="{3100E16A-4503-442D-B247-F2B42FEC8A26}" type="presParOf" srcId="{CD09ECF2-1DA3-41C8-97CC-EB9171B96DC7}" destId="{B2DD0A98-7A8C-4F62-94BF-78AE1BA0BF74}" srcOrd="11" destOrd="0" presId="urn:microsoft.com/office/officeart/2011/layout/CircleProcess"/>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458270E-FCB7-431A-8392-4285079AFF7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8F2383E8-73A4-4B17-BECA-1BA7A72B5E5E}">
      <dgm:prSet phldrT="[Text]"/>
      <dgm:spPr/>
      <dgm:t>
        <a:bodyPr/>
        <a:lstStyle/>
        <a:p>
          <a:r>
            <a:rPr lang="en-US" b="1" err="1"/>
            <a:t>mAP</a:t>
          </a:r>
          <a:r>
            <a:rPr lang="en-US" b="1"/>
            <a:t> (Mean Average Precision)</a:t>
          </a:r>
          <a:endParaRPr lang="en-IN" b="1"/>
        </a:p>
      </dgm:t>
    </dgm:pt>
    <dgm:pt modelId="{CC444D9E-CBFE-4941-9B7B-BF7A26414902}" type="parTrans" cxnId="{C7573FC8-0889-4EDE-9482-792432188013}">
      <dgm:prSet/>
      <dgm:spPr/>
      <dgm:t>
        <a:bodyPr/>
        <a:lstStyle/>
        <a:p>
          <a:endParaRPr lang="en-IN"/>
        </a:p>
      </dgm:t>
    </dgm:pt>
    <dgm:pt modelId="{D0076DC8-81CE-4232-9E6F-B651BD0DD558}" type="sibTrans" cxnId="{C7573FC8-0889-4EDE-9482-792432188013}">
      <dgm:prSet/>
      <dgm:spPr/>
      <dgm:t>
        <a:bodyPr/>
        <a:lstStyle/>
        <a:p>
          <a:endParaRPr lang="en-IN"/>
        </a:p>
      </dgm:t>
    </dgm:pt>
    <dgm:pt modelId="{BF22C9CB-3B6A-4414-BEB5-83D8F8CF82D6}">
      <dgm:prSet phldrT="[Text]"/>
      <dgm:spPr/>
      <dgm:t>
        <a:bodyPr/>
        <a:lstStyle/>
        <a:p>
          <a:r>
            <a:rPr lang="en-IN"/>
            <a:t>Measures how accurately the model detects and classifies objects across multiple categories.</a:t>
          </a:r>
        </a:p>
      </dgm:t>
    </dgm:pt>
    <dgm:pt modelId="{49D299F8-CB0D-4FB2-AC19-A4409582D892}" type="parTrans" cxnId="{6701E95E-83B1-4A83-B2A9-AB91691816DE}">
      <dgm:prSet/>
      <dgm:spPr/>
      <dgm:t>
        <a:bodyPr/>
        <a:lstStyle/>
        <a:p>
          <a:endParaRPr lang="en-IN"/>
        </a:p>
      </dgm:t>
    </dgm:pt>
    <dgm:pt modelId="{0F8D5E1A-4591-45F0-90F7-A174608BA1D8}" type="sibTrans" cxnId="{6701E95E-83B1-4A83-B2A9-AB91691816DE}">
      <dgm:prSet/>
      <dgm:spPr/>
      <dgm:t>
        <a:bodyPr/>
        <a:lstStyle/>
        <a:p>
          <a:endParaRPr lang="en-IN"/>
        </a:p>
      </dgm:t>
    </dgm:pt>
    <dgm:pt modelId="{0B56E8B2-B32A-4A85-803B-16FA0B13E47C}">
      <dgm:prSet phldrT="[Text]"/>
      <dgm:spPr/>
      <dgm:t>
        <a:bodyPr/>
        <a:lstStyle/>
        <a:p>
          <a:r>
            <a:rPr lang="en-US" b="1"/>
            <a:t>Precision</a:t>
          </a:r>
          <a:endParaRPr lang="en-IN" b="1"/>
        </a:p>
      </dgm:t>
    </dgm:pt>
    <dgm:pt modelId="{BDB198E3-30CB-4C81-A020-71014B34D12A}" type="parTrans" cxnId="{9314B63B-E7E2-4D9B-8801-77FD8316CFBD}">
      <dgm:prSet/>
      <dgm:spPr/>
      <dgm:t>
        <a:bodyPr/>
        <a:lstStyle/>
        <a:p>
          <a:endParaRPr lang="en-IN"/>
        </a:p>
      </dgm:t>
    </dgm:pt>
    <dgm:pt modelId="{7A73AAD3-2F15-4250-A9B0-05C8444CE92B}" type="sibTrans" cxnId="{9314B63B-E7E2-4D9B-8801-77FD8316CFBD}">
      <dgm:prSet/>
      <dgm:spPr/>
      <dgm:t>
        <a:bodyPr/>
        <a:lstStyle/>
        <a:p>
          <a:endParaRPr lang="en-IN"/>
        </a:p>
      </dgm:t>
    </dgm:pt>
    <dgm:pt modelId="{8A845D38-F5BD-47EE-B341-FC46AC3248E4}">
      <dgm:prSet phldrT="[Text]"/>
      <dgm:spPr/>
      <dgm:t>
        <a:bodyPr/>
        <a:lstStyle/>
        <a:p>
          <a:r>
            <a:rPr lang="en-IN"/>
            <a:t>Tells us how many of the detected objects are actually correct.</a:t>
          </a:r>
        </a:p>
      </dgm:t>
    </dgm:pt>
    <dgm:pt modelId="{948CAF12-45F5-426B-A333-7FF57D1351AA}" type="parTrans" cxnId="{8D71FAC9-E8D1-4D62-9DBC-28F808010B91}">
      <dgm:prSet/>
      <dgm:spPr/>
      <dgm:t>
        <a:bodyPr/>
        <a:lstStyle/>
        <a:p>
          <a:endParaRPr lang="en-IN"/>
        </a:p>
      </dgm:t>
    </dgm:pt>
    <dgm:pt modelId="{AA7A2B97-5416-439C-A4E7-15D05B6AE080}" type="sibTrans" cxnId="{8D71FAC9-E8D1-4D62-9DBC-28F808010B91}">
      <dgm:prSet/>
      <dgm:spPr/>
      <dgm:t>
        <a:bodyPr/>
        <a:lstStyle/>
        <a:p>
          <a:endParaRPr lang="en-IN"/>
        </a:p>
      </dgm:t>
    </dgm:pt>
    <dgm:pt modelId="{FE6F086A-E87B-4915-8C80-6172E5A55862}">
      <dgm:prSet phldrT="[Text]"/>
      <dgm:spPr/>
      <dgm:t>
        <a:bodyPr/>
        <a:lstStyle/>
        <a:p>
          <a:r>
            <a:rPr lang="en-US" b="1"/>
            <a:t>Recall</a:t>
          </a:r>
          <a:endParaRPr lang="en-IN" b="1"/>
        </a:p>
      </dgm:t>
    </dgm:pt>
    <dgm:pt modelId="{150F3D26-17A6-42CC-AE11-767BA69921D8}" type="parTrans" cxnId="{1BFB2A27-C620-45A8-BFFF-C0468C91675C}">
      <dgm:prSet/>
      <dgm:spPr/>
      <dgm:t>
        <a:bodyPr/>
        <a:lstStyle/>
        <a:p>
          <a:endParaRPr lang="en-IN"/>
        </a:p>
      </dgm:t>
    </dgm:pt>
    <dgm:pt modelId="{31B5589F-A2CE-4D40-9C32-F4D1AAEAF6D6}" type="sibTrans" cxnId="{1BFB2A27-C620-45A8-BFFF-C0468C91675C}">
      <dgm:prSet/>
      <dgm:spPr/>
      <dgm:t>
        <a:bodyPr/>
        <a:lstStyle/>
        <a:p>
          <a:endParaRPr lang="en-IN"/>
        </a:p>
      </dgm:t>
    </dgm:pt>
    <dgm:pt modelId="{0068CFE4-7C2A-4BB3-B004-088EA8CD8C94}">
      <dgm:prSet phldrT="[Text]"/>
      <dgm:spPr/>
      <dgm:t>
        <a:bodyPr/>
        <a:lstStyle/>
        <a:p>
          <a:r>
            <a:rPr lang="en-IN"/>
            <a:t>Measures how many actual objects the model successfully detects.</a:t>
          </a:r>
        </a:p>
      </dgm:t>
    </dgm:pt>
    <dgm:pt modelId="{6D448A36-E3F5-4315-9867-DA1931758CBB}" type="parTrans" cxnId="{41DDC18C-261C-4810-AEC6-35C925D322E2}">
      <dgm:prSet/>
      <dgm:spPr/>
      <dgm:t>
        <a:bodyPr/>
        <a:lstStyle/>
        <a:p>
          <a:endParaRPr lang="en-IN"/>
        </a:p>
      </dgm:t>
    </dgm:pt>
    <dgm:pt modelId="{F634A759-CEF0-41EE-BC07-E6A3244977F7}" type="sibTrans" cxnId="{41DDC18C-261C-4810-AEC6-35C925D322E2}">
      <dgm:prSet/>
      <dgm:spPr/>
      <dgm:t>
        <a:bodyPr/>
        <a:lstStyle/>
        <a:p>
          <a:endParaRPr lang="en-IN"/>
        </a:p>
      </dgm:t>
    </dgm:pt>
    <dgm:pt modelId="{A3E4620D-D6AE-4FA7-9817-8769339134A2}">
      <dgm:prSet phldrT="[Text]"/>
      <dgm:spPr/>
      <dgm:t>
        <a:bodyPr/>
        <a:lstStyle/>
        <a:p>
          <a:r>
            <a:rPr lang="en-IN" b="1"/>
            <a:t>FPS (Frames Per Second) </a:t>
          </a:r>
          <a:endParaRPr lang="en-IN"/>
        </a:p>
      </dgm:t>
    </dgm:pt>
    <dgm:pt modelId="{7F51FF5C-5ADD-40AF-9906-B8DAD61BA33F}" type="parTrans" cxnId="{05CCAA59-8289-435F-86B9-86B0E925EFFE}">
      <dgm:prSet/>
      <dgm:spPr/>
      <dgm:t>
        <a:bodyPr/>
        <a:lstStyle/>
        <a:p>
          <a:endParaRPr lang="en-IN"/>
        </a:p>
      </dgm:t>
    </dgm:pt>
    <dgm:pt modelId="{9E8E7AAE-2C3D-4C4F-95E0-94323A877E93}" type="sibTrans" cxnId="{05CCAA59-8289-435F-86B9-86B0E925EFFE}">
      <dgm:prSet/>
      <dgm:spPr/>
      <dgm:t>
        <a:bodyPr/>
        <a:lstStyle/>
        <a:p>
          <a:endParaRPr lang="en-IN"/>
        </a:p>
      </dgm:t>
    </dgm:pt>
    <dgm:pt modelId="{60EF268C-2428-4E7C-8EEE-C9B5C0A9E1D8}">
      <dgm:prSet phldrT="[Text]"/>
      <dgm:spPr/>
      <dgm:t>
        <a:bodyPr/>
        <a:lstStyle/>
        <a:p>
          <a:r>
            <a:rPr lang="en-IN"/>
            <a:t>Determines how fast the model processes frames in real time.</a:t>
          </a:r>
        </a:p>
      </dgm:t>
    </dgm:pt>
    <dgm:pt modelId="{2D9C81A9-CB10-4C38-A4C3-3C8D7181DCAE}" type="parTrans" cxnId="{5B9422AC-62F2-4B4B-B98C-9CB92C89D5F9}">
      <dgm:prSet/>
      <dgm:spPr/>
      <dgm:t>
        <a:bodyPr/>
        <a:lstStyle/>
        <a:p>
          <a:endParaRPr lang="en-IN"/>
        </a:p>
      </dgm:t>
    </dgm:pt>
    <dgm:pt modelId="{1514F034-0271-43FD-B0F2-9EED9F26788F}" type="sibTrans" cxnId="{5B9422AC-62F2-4B4B-B98C-9CB92C89D5F9}">
      <dgm:prSet/>
      <dgm:spPr/>
      <dgm:t>
        <a:bodyPr/>
        <a:lstStyle/>
        <a:p>
          <a:endParaRPr lang="en-IN"/>
        </a:p>
      </dgm:t>
    </dgm:pt>
    <dgm:pt modelId="{09E7A13D-092C-4884-8D5E-C51D692E6F04}" type="pres">
      <dgm:prSet presAssocID="{D458270E-FCB7-431A-8392-4285079AFF7B}" presName="Name0" presStyleCnt="0">
        <dgm:presLayoutVars>
          <dgm:dir/>
          <dgm:animLvl val="lvl"/>
          <dgm:resizeHandles val="exact"/>
        </dgm:presLayoutVars>
      </dgm:prSet>
      <dgm:spPr/>
    </dgm:pt>
    <dgm:pt modelId="{3E1A172D-F3FE-4322-A31A-D672FC56FEE9}" type="pres">
      <dgm:prSet presAssocID="{8F2383E8-73A4-4B17-BECA-1BA7A72B5E5E}" presName="linNode" presStyleCnt="0"/>
      <dgm:spPr/>
    </dgm:pt>
    <dgm:pt modelId="{CBFFB77D-F692-44DC-B452-5A91B98F103A}" type="pres">
      <dgm:prSet presAssocID="{8F2383E8-73A4-4B17-BECA-1BA7A72B5E5E}" presName="parentText" presStyleLbl="node1" presStyleIdx="0" presStyleCnt="4">
        <dgm:presLayoutVars>
          <dgm:chMax val="1"/>
          <dgm:bulletEnabled val="1"/>
        </dgm:presLayoutVars>
      </dgm:prSet>
      <dgm:spPr/>
    </dgm:pt>
    <dgm:pt modelId="{D82347EB-5B3A-4E62-A5B4-BDC6A402A978}" type="pres">
      <dgm:prSet presAssocID="{8F2383E8-73A4-4B17-BECA-1BA7A72B5E5E}" presName="descendantText" presStyleLbl="alignAccFollowNode1" presStyleIdx="0" presStyleCnt="4">
        <dgm:presLayoutVars>
          <dgm:bulletEnabled val="1"/>
        </dgm:presLayoutVars>
      </dgm:prSet>
      <dgm:spPr/>
    </dgm:pt>
    <dgm:pt modelId="{A6B767F6-E56C-41F7-9D9A-A3970612C2ED}" type="pres">
      <dgm:prSet presAssocID="{D0076DC8-81CE-4232-9E6F-B651BD0DD558}" presName="sp" presStyleCnt="0"/>
      <dgm:spPr/>
    </dgm:pt>
    <dgm:pt modelId="{68A238B1-CC66-4C55-A452-64FADD13DC6A}" type="pres">
      <dgm:prSet presAssocID="{0B56E8B2-B32A-4A85-803B-16FA0B13E47C}" presName="linNode" presStyleCnt="0"/>
      <dgm:spPr/>
    </dgm:pt>
    <dgm:pt modelId="{8653A1E7-EEEA-4EAF-94E2-E7CE71A8930A}" type="pres">
      <dgm:prSet presAssocID="{0B56E8B2-B32A-4A85-803B-16FA0B13E47C}" presName="parentText" presStyleLbl="node1" presStyleIdx="1" presStyleCnt="4">
        <dgm:presLayoutVars>
          <dgm:chMax val="1"/>
          <dgm:bulletEnabled val="1"/>
        </dgm:presLayoutVars>
      </dgm:prSet>
      <dgm:spPr/>
    </dgm:pt>
    <dgm:pt modelId="{40D988BB-62E6-4436-96A2-5FBB73AB9449}" type="pres">
      <dgm:prSet presAssocID="{0B56E8B2-B32A-4A85-803B-16FA0B13E47C}" presName="descendantText" presStyleLbl="alignAccFollowNode1" presStyleIdx="1" presStyleCnt="4">
        <dgm:presLayoutVars>
          <dgm:bulletEnabled val="1"/>
        </dgm:presLayoutVars>
      </dgm:prSet>
      <dgm:spPr/>
    </dgm:pt>
    <dgm:pt modelId="{1CD0FA21-D702-4382-8496-7870EBCF3751}" type="pres">
      <dgm:prSet presAssocID="{7A73AAD3-2F15-4250-A9B0-05C8444CE92B}" presName="sp" presStyleCnt="0"/>
      <dgm:spPr/>
    </dgm:pt>
    <dgm:pt modelId="{2FF12FA1-AA08-4E36-99D7-FEC41391F40B}" type="pres">
      <dgm:prSet presAssocID="{FE6F086A-E87B-4915-8C80-6172E5A55862}" presName="linNode" presStyleCnt="0"/>
      <dgm:spPr/>
    </dgm:pt>
    <dgm:pt modelId="{EB051264-715E-4089-B768-59ADF0405397}" type="pres">
      <dgm:prSet presAssocID="{FE6F086A-E87B-4915-8C80-6172E5A55862}" presName="parentText" presStyleLbl="node1" presStyleIdx="2" presStyleCnt="4">
        <dgm:presLayoutVars>
          <dgm:chMax val="1"/>
          <dgm:bulletEnabled val="1"/>
        </dgm:presLayoutVars>
      </dgm:prSet>
      <dgm:spPr/>
    </dgm:pt>
    <dgm:pt modelId="{66EB81C3-DC35-4F3B-A5A0-000644D85A06}" type="pres">
      <dgm:prSet presAssocID="{FE6F086A-E87B-4915-8C80-6172E5A55862}" presName="descendantText" presStyleLbl="alignAccFollowNode1" presStyleIdx="2" presStyleCnt="4">
        <dgm:presLayoutVars>
          <dgm:bulletEnabled val="1"/>
        </dgm:presLayoutVars>
      </dgm:prSet>
      <dgm:spPr/>
    </dgm:pt>
    <dgm:pt modelId="{4BC50FB7-C779-4A61-8E4E-C5008267CC4A}" type="pres">
      <dgm:prSet presAssocID="{31B5589F-A2CE-4D40-9C32-F4D1AAEAF6D6}" presName="sp" presStyleCnt="0"/>
      <dgm:spPr/>
    </dgm:pt>
    <dgm:pt modelId="{B6F77474-410B-4439-9613-84B2DF8EAEAA}" type="pres">
      <dgm:prSet presAssocID="{A3E4620D-D6AE-4FA7-9817-8769339134A2}" presName="linNode" presStyleCnt="0"/>
      <dgm:spPr/>
    </dgm:pt>
    <dgm:pt modelId="{4E8CFEBD-54F4-46BB-853E-384158A7A7C8}" type="pres">
      <dgm:prSet presAssocID="{A3E4620D-D6AE-4FA7-9817-8769339134A2}" presName="parentText" presStyleLbl="node1" presStyleIdx="3" presStyleCnt="4">
        <dgm:presLayoutVars>
          <dgm:chMax val="1"/>
          <dgm:bulletEnabled val="1"/>
        </dgm:presLayoutVars>
      </dgm:prSet>
      <dgm:spPr/>
    </dgm:pt>
    <dgm:pt modelId="{2AE8971E-708B-4935-BFFB-578D1609E0D7}" type="pres">
      <dgm:prSet presAssocID="{A3E4620D-D6AE-4FA7-9817-8769339134A2}" presName="descendantText" presStyleLbl="alignAccFollowNode1" presStyleIdx="3" presStyleCnt="4">
        <dgm:presLayoutVars>
          <dgm:bulletEnabled val="1"/>
        </dgm:presLayoutVars>
      </dgm:prSet>
      <dgm:spPr/>
    </dgm:pt>
  </dgm:ptLst>
  <dgm:cxnLst>
    <dgm:cxn modelId="{820F4A1F-D57E-47A9-A2D1-F7895EBE67BB}" type="presOf" srcId="{A3E4620D-D6AE-4FA7-9817-8769339134A2}" destId="{4E8CFEBD-54F4-46BB-853E-384158A7A7C8}" srcOrd="0" destOrd="0" presId="urn:microsoft.com/office/officeart/2005/8/layout/vList5"/>
    <dgm:cxn modelId="{9258F721-F7D9-4982-86AF-5CD2A10E2052}" type="presOf" srcId="{0B56E8B2-B32A-4A85-803B-16FA0B13E47C}" destId="{8653A1E7-EEEA-4EAF-94E2-E7CE71A8930A}" srcOrd="0" destOrd="0" presId="urn:microsoft.com/office/officeart/2005/8/layout/vList5"/>
    <dgm:cxn modelId="{1BFB2A27-C620-45A8-BFFF-C0468C91675C}" srcId="{D458270E-FCB7-431A-8392-4285079AFF7B}" destId="{FE6F086A-E87B-4915-8C80-6172E5A55862}" srcOrd="2" destOrd="0" parTransId="{150F3D26-17A6-42CC-AE11-767BA69921D8}" sibTransId="{31B5589F-A2CE-4D40-9C32-F4D1AAEAF6D6}"/>
    <dgm:cxn modelId="{E993F331-7C29-4D57-85EF-55AD6657EAB0}" type="presOf" srcId="{FE6F086A-E87B-4915-8C80-6172E5A55862}" destId="{EB051264-715E-4089-B768-59ADF0405397}" srcOrd="0" destOrd="0" presId="urn:microsoft.com/office/officeart/2005/8/layout/vList5"/>
    <dgm:cxn modelId="{9314B63B-E7E2-4D9B-8801-77FD8316CFBD}" srcId="{D458270E-FCB7-431A-8392-4285079AFF7B}" destId="{0B56E8B2-B32A-4A85-803B-16FA0B13E47C}" srcOrd="1" destOrd="0" parTransId="{BDB198E3-30CB-4C81-A020-71014B34D12A}" sibTransId="{7A73AAD3-2F15-4250-A9B0-05C8444CE92B}"/>
    <dgm:cxn modelId="{ACDDC35D-2853-456B-AA17-6BC5D324DD9F}" type="presOf" srcId="{BF22C9CB-3B6A-4414-BEB5-83D8F8CF82D6}" destId="{D82347EB-5B3A-4E62-A5B4-BDC6A402A978}" srcOrd="0" destOrd="0" presId="urn:microsoft.com/office/officeart/2005/8/layout/vList5"/>
    <dgm:cxn modelId="{6701E95E-83B1-4A83-B2A9-AB91691816DE}" srcId="{8F2383E8-73A4-4B17-BECA-1BA7A72B5E5E}" destId="{BF22C9CB-3B6A-4414-BEB5-83D8F8CF82D6}" srcOrd="0" destOrd="0" parTransId="{49D299F8-CB0D-4FB2-AC19-A4409582D892}" sibTransId="{0F8D5E1A-4591-45F0-90F7-A174608BA1D8}"/>
    <dgm:cxn modelId="{D5D50172-F9AD-4597-AC05-937D68F537EB}" type="presOf" srcId="{60EF268C-2428-4E7C-8EEE-C9B5C0A9E1D8}" destId="{2AE8971E-708B-4935-BFFB-578D1609E0D7}" srcOrd="0" destOrd="0" presId="urn:microsoft.com/office/officeart/2005/8/layout/vList5"/>
    <dgm:cxn modelId="{05CCAA59-8289-435F-86B9-86B0E925EFFE}" srcId="{D458270E-FCB7-431A-8392-4285079AFF7B}" destId="{A3E4620D-D6AE-4FA7-9817-8769339134A2}" srcOrd="3" destOrd="0" parTransId="{7F51FF5C-5ADD-40AF-9906-B8DAD61BA33F}" sibTransId="{9E8E7AAE-2C3D-4C4F-95E0-94323A877E93}"/>
    <dgm:cxn modelId="{29B7F25A-59BD-472D-8AB6-F2D828E32F5E}" type="presOf" srcId="{8F2383E8-73A4-4B17-BECA-1BA7A72B5E5E}" destId="{CBFFB77D-F692-44DC-B452-5A91B98F103A}" srcOrd="0" destOrd="0" presId="urn:microsoft.com/office/officeart/2005/8/layout/vList5"/>
    <dgm:cxn modelId="{41DDC18C-261C-4810-AEC6-35C925D322E2}" srcId="{FE6F086A-E87B-4915-8C80-6172E5A55862}" destId="{0068CFE4-7C2A-4BB3-B004-088EA8CD8C94}" srcOrd="0" destOrd="0" parTransId="{6D448A36-E3F5-4315-9867-DA1931758CBB}" sibTransId="{F634A759-CEF0-41EE-BC07-E6A3244977F7}"/>
    <dgm:cxn modelId="{5B9422AC-62F2-4B4B-B98C-9CB92C89D5F9}" srcId="{A3E4620D-D6AE-4FA7-9817-8769339134A2}" destId="{60EF268C-2428-4E7C-8EEE-C9B5C0A9E1D8}" srcOrd="0" destOrd="0" parTransId="{2D9C81A9-CB10-4C38-A4C3-3C8D7181DCAE}" sibTransId="{1514F034-0271-43FD-B0F2-9EED9F26788F}"/>
    <dgm:cxn modelId="{B9E597B3-EB21-409A-93CC-D7314FA16FAB}" type="presOf" srcId="{0068CFE4-7C2A-4BB3-B004-088EA8CD8C94}" destId="{66EB81C3-DC35-4F3B-A5A0-000644D85A06}" srcOrd="0" destOrd="0" presId="urn:microsoft.com/office/officeart/2005/8/layout/vList5"/>
    <dgm:cxn modelId="{C7573FC8-0889-4EDE-9482-792432188013}" srcId="{D458270E-FCB7-431A-8392-4285079AFF7B}" destId="{8F2383E8-73A4-4B17-BECA-1BA7A72B5E5E}" srcOrd="0" destOrd="0" parTransId="{CC444D9E-CBFE-4941-9B7B-BF7A26414902}" sibTransId="{D0076DC8-81CE-4232-9E6F-B651BD0DD558}"/>
    <dgm:cxn modelId="{8D71FAC9-E8D1-4D62-9DBC-28F808010B91}" srcId="{0B56E8B2-B32A-4A85-803B-16FA0B13E47C}" destId="{8A845D38-F5BD-47EE-B341-FC46AC3248E4}" srcOrd="0" destOrd="0" parTransId="{948CAF12-45F5-426B-A333-7FF57D1351AA}" sibTransId="{AA7A2B97-5416-439C-A4E7-15D05B6AE080}"/>
    <dgm:cxn modelId="{792CAAE8-6710-43D6-BE55-8BE56FEC1F4B}" type="presOf" srcId="{D458270E-FCB7-431A-8392-4285079AFF7B}" destId="{09E7A13D-092C-4884-8D5E-C51D692E6F04}" srcOrd="0" destOrd="0" presId="urn:microsoft.com/office/officeart/2005/8/layout/vList5"/>
    <dgm:cxn modelId="{69B9D5F6-665C-4D4C-BF8E-11A97F0FFDDD}" type="presOf" srcId="{8A845D38-F5BD-47EE-B341-FC46AC3248E4}" destId="{40D988BB-62E6-4436-96A2-5FBB73AB9449}" srcOrd="0" destOrd="0" presId="urn:microsoft.com/office/officeart/2005/8/layout/vList5"/>
    <dgm:cxn modelId="{654E5A9B-9398-4DD7-AD23-FFA5042EDE0C}" type="presParOf" srcId="{09E7A13D-092C-4884-8D5E-C51D692E6F04}" destId="{3E1A172D-F3FE-4322-A31A-D672FC56FEE9}" srcOrd="0" destOrd="0" presId="urn:microsoft.com/office/officeart/2005/8/layout/vList5"/>
    <dgm:cxn modelId="{6EC52CF7-CA4E-4B65-9EA6-5AB3A2487322}" type="presParOf" srcId="{3E1A172D-F3FE-4322-A31A-D672FC56FEE9}" destId="{CBFFB77D-F692-44DC-B452-5A91B98F103A}" srcOrd="0" destOrd="0" presId="urn:microsoft.com/office/officeart/2005/8/layout/vList5"/>
    <dgm:cxn modelId="{2D274EC4-2E69-4708-B1F5-BAC4EE4F1B62}" type="presParOf" srcId="{3E1A172D-F3FE-4322-A31A-D672FC56FEE9}" destId="{D82347EB-5B3A-4E62-A5B4-BDC6A402A978}" srcOrd="1" destOrd="0" presId="urn:microsoft.com/office/officeart/2005/8/layout/vList5"/>
    <dgm:cxn modelId="{31C45221-0E65-4441-BA10-2D752D12F01F}" type="presParOf" srcId="{09E7A13D-092C-4884-8D5E-C51D692E6F04}" destId="{A6B767F6-E56C-41F7-9D9A-A3970612C2ED}" srcOrd="1" destOrd="0" presId="urn:microsoft.com/office/officeart/2005/8/layout/vList5"/>
    <dgm:cxn modelId="{E3F9963A-F91B-4B8D-9201-3F77F62D5B29}" type="presParOf" srcId="{09E7A13D-092C-4884-8D5E-C51D692E6F04}" destId="{68A238B1-CC66-4C55-A452-64FADD13DC6A}" srcOrd="2" destOrd="0" presId="urn:microsoft.com/office/officeart/2005/8/layout/vList5"/>
    <dgm:cxn modelId="{39CBB7A9-EDF5-4404-A82F-F825C6B7B3CA}" type="presParOf" srcId="{68A238B1-CC66-4C55-A452-64FADD13DC6A}" destId="{8653A1E7-EEEA-4EAF-94E2-E7CE71A8930A}" srcOrd="0" destOrd="0" presId="urn:microsoft.com/office/officeart/2005/8/layout/vList5"/>
    <dgm:cxn modelId="{A2FF4EE3-A4BB-42B8-9278-F0D61B626EBF}" type="presParOf" srcId="{68A238B1-CC66-4C55-A452-64FADD13DC6A}" destId="{40D988BB-62E6-4436-96A2-5FBB73AB9449}" srcOrd="1" destOrd="0" presId="urn:microsoft.com/office/officeart/2005/8/layout/vList5"/>
    <dgm:cxn modelId="{177F8BA9-2896-43F3-9E6F-D8B50F85FC98}" type="presParOf" srcId="{09E7A13D-092C-4884-8D5E-C51D692E6F04}" destId="{1CD0FA21-D702-4382-8496-7870EBCF3751}" srcOrd="3" destOrd="0" presId="urn:microsoft.com/office/officeart/2005/8/layout/vList5"/>
    <dgm:cxn modelId="{5EB78AE7-A732-46A4-9F6F-33C97F4E9E38}" type="presParOf" srcId="{09E7A13D-092C-4884-8D5E-C51D692E6F04}" destId="{2FF12FA1-AA08-4E36-99D7-FEC41391F40B}" srcOrd="4" destOrd="0" presId="urn:microsoft.com/office/officeart/2005/8/layout/vList5"/>
    <dgm:cxn modelId="{C5A92434-A3CA-479E-B88C-143A222AAECD}" type="presParOf" srcId="{2FF12FA1-AA08-4E36-99D7-FEC41391F40B}" destId="{EB051264-715E-4089-B768-59ADF0405397}" srcOrd="0" destOrd="0" presId="urn:microsoft.com/office/officeart/2005/8/layout/vList5"/>
    <dgm:cxn modelId="{852AC78D-5A5C-42B6-8AEC-6E1C28208759}" type="presParOf" srcId="{2FF12FA1-AA08-4E36-99D7-FEC41391F40B}" destId="{66EB81C3-DC35-4F3B-A5A0-000644D85A06}" srcOrd="1" destOrd="0" presId="urn:microsoft.com/office/officeart/2005/8/layout/vList5"/>
    <dgm:cxn modelId="{0624C4F9-4EBE-46E3-99E0-9F9E884F2110}" type="presParOf" srcId="{09E7A13D-092C-4884-8D5E-C51D692E6F04}" destId="{4BC50FB7-C779-4A61-8E4E-C5008267CC4A}" srcOrd="5" destOrd="0" presId="urn:microsoft.com/office/officeart/2005/8/layout/vList5"/>
    <dgm:cxn modelId="{BB00FFDB-2D9C-4C8E-98F1-C3C0EC338891}" type="presParOf" srcId="{09E7A13D-092C-4884-8D5E-C51D692E6F04}" destId="{B6F77474-410B-4439-9613-84B2DF8EAEAA}" srcOrd="6" destOrd="0" presId="urn:microsoft.com/office/officeart/2005/8/layout/vList5"/>
    <dgm:cxn modelId="{2635AE30-CBA2-4B16-9FCF-1EF108141260}" type="presParOf" srcId="{B6F77474-410B-4439-9613-84B2DF8EAEAA}" destId="{4E8CFEBD-54F4-46BB-853E-384158A7A7C8}" srcOrd="0" destOrd="0" presId="urn:microsoft.com/office/officeart/2005/8/layout/vList5"/>
    <dgm:cxn modelId="{D7A7583D-F496-412A-8FFD-D1CA60808BFE}" type="presParOf" srcId="{B6F77474-410B-4439-9613-84B2DF8EAEAA}" destId="{2AE8971E-708B-4935-BFFB-578D1609E0D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B72B5F3-6921-4073-B910-2A4575B739E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2363A311-7C5A-496A-BED0-F401B11C1C13}">
      <dgm:prSet phldrT="[Text]"/>
      <dgm:spPr/>
      <dgm:t>
        <a:bodyPr/>
        <a:lstStyle/>
        <a:p>
          <a:r>
            <a:rPr lang="en-US" b="1">
              <a:solidFill>
                <a:schemeClr val="bg1"/>
              </a:solidFill>
            </a:rPr>
            <a:t>Speed vs. Accuracy</a:t>
          </a:r>
          <a:r>
            <a:rPr lang="en-US">
              <a:solidFill>
                <a:schemeClr val="bg1"/>
              </a:solidFill>
            </a:rPr>
            <a:t> </a:t>
          </a:r>
          <a:endParaRPr lang="en-IN">
            <a:solidFill>
              <a:schemeClr val="bg1"/>
            </a:solidFill>
          </a:endParaRPr>
        </a:p>
      </dgm:t>
    </dgm:pt>
    <dgm:pt modelId="{33DCCE93-5820-4D8F-92DC-38EBCE2472C3}" type="parTrans" cxnId="{F046D989-1827-4ED2-8B2F-1A41262F5DBB}">
      <dgm:prSet/>
      <dgm:spPr/>
      <dgm:t>
        <a:bodyPr/>
        <a:lstStyle/>
        <a:p>
          <a:endParaRPr lang="en-IN"/>
        </a:p>
      </dgm:t>
    </dgm:pt>
    <dgm:pt modelId="{CB68F753-65F5-432A-AA8B-9EAED444DBA6}" type="sibTrans" cxnId="{F046D989-1827-4ED2-8B2F-1A41262F5DBB}">
      <dgm:prSet/>
      <dgm:spPr/>
      <dgm:t>
        <a:bodyPr/>
        <a:lstStyle/>
        <a:p>
          <a:endParaRPr lang="en-IN"/>
        </a:p>
      </dgm:t>
    </dgm:pt>
    <dgm:pt modelId="{21F6C3CD-09D1-412A-ADAD-C5D026E52578}">
      <dgm:prSet phldrT="[Text]"/>
      <dgm:spPr/>
      <dgm:t>
        <a:bodyPr/>
        <a:lstStyle/>
        <a:p>
          <a:r>
            <a:rPr lang="en-US">
              <a:ea typeface="+mn-lt"/>
              <a:cs typeface="+mn-lt"/>
            </a:rPr>
            <a:t>YOLOv8 excels in inference speed, while YOLOv9 achieves </a:t>
          </a:r>
          <a:r>
            <a:rPr lang="en-US" b="1">
              <a:ea typeface="+mn-lt"/>
              <a:cs typeface="+mn-lt"/>
            </a:rPr>
            <a:t>95% </a:t>
          </a:r>
          <a:r>
            <a:rPr lang="en-US" b="1" err="1">
              <a:ea typeface="+mn-lt"/>
              <a:cs typeface="+mn-lt"/>
            </a:rPr>
            <a:t>mAP</a:t>
          </a:r>
          <a:r>
            <a:rPr lang="en-US">
              <a:ea typeface="+mn-lt"/>
              <a:cs typeface="+mn-lt"/>
            </a:rPr>
            <a:t>  for superior detection.</a:t>
          </a:r>
          <a:endParaRPr lang="en-IN"/>
        </a:p>
      </dgm:t>
    </dgm:pt>
    <dgm:pt modelId="{E8FD249C-B3FB-4D02-8F50-63FC34102DA9}" type="parTrans" cxnId="{E0B673C9-B433-4AB0-B149-CA79968B0791}">
      <dgm:prSet/>
      <dgm:spPr/>
      <dgm:t>
        <a:bodyPr/>
        <a:lstStyle/>
        <a:p>
          <a:endParaRPr lang="en-IN"/>
        </a:p>
      </dgm:t>
    </dgm:pt>
    <dgm:pt modelId="{E1B3DE1C-FDDD-4148-AE6E-6A3CA002BD5E}" type="sibTrans" cxnId="{E0B673C9-B433-4AB0-B149-CA79968B0791}">
      <dgm:prSet/>
      <dgm:spPr/>
      <dgm:t>
        <a:bodyPr/>
        <a:lstStyle/>
        <a:p>
          <a:endParaRPr lang="en-IN"/>
        </a:p>
      </dgm:t>
    </dgm:pt>
    <dgm:pt modelId="{483D174E-DABE-4F4B-8E5E-525EB5F7582D}">
      <dgm:prSet phldrT="[Text]"/>
      <dgm:spPr/>
      <dgm:t>
        <a:bodyPr/>
        <a:lstStyle/>
        <a:p>
          <a:r>
            <a:rPr lang="en-US" b="1">
              <a:solidFill>
                <a:schemeClr val="bg1"/>
              </a:solidFill>
            </a:rPr>
            <a:t>Computational Cost</a:t>
          </a:r>
          <a:r>
            <a:rPr lang="en-US">
              <a:solidFill>
                <a:schemeClr val="bg1"/>
              </a:solidFill>
            </a:rPr>
            <a:t> </a:t>
          </a:r>
          <a:endParaRPr lang="en-IN">
            <a:solidFill>
              <a:schemeClr val="bg1"/>
            </a:solidFill>
          </a:endParaRPr>
        </a:p>
      </dgm:t>
    </dgm:pt>
    <dgm:pt modelId="{2BDFC419-FB39-4405-BC43-4086C7DA8B32}" type="parTrans" cxnId="{C388AA13-0120-49FB-80EE-B7B934BD195D}">
      <dgm:prSet/>
      <dgm:spPr/>
      <dgm:t>
        <a:bodyPr/>
        <a:lstStyle/>
        <a:p>
          <a:endParaRPr lang="en-IN"/>
        </a:p>
      </dgm:t>
    </dgm:pt>
    <dgm:pt modelId="{5E43EE99-F78A-4F7B-8A99-50853D00719A}" type="sibTrans" cxnId="{C388AA13-0120-49FB-80EE-B7B934BD195D}">
      <dgm:prSet/>
      <dgm:spPr/>
      <dgm:t>
        <a:bodyPr/>
        <a:lstStyle/>
        <a:p>
          <a:endParaRPr lang="en-IN"/>
        </a:p>
      </dgm:t>
    </dgm:pt>
    <dgm:pt modelId="{F0F4A8D8-A72A-4EAF-954F-725C938A1788}">
      <dgm:prSet phldrT="[Text]"/>
      <dgm:spPr/>
      <dgm:t>
        <a:bodyPr/>
        <a:lstStyle/>
        <a:p>
          <a:r>
            <a:rPr lang="en-US"/>
            <a:t>YOLOv9 demands higher resources, making it less suitable for edge devices.</a:t>
          </a:r>
          <a:br>
            <a:rPr lang="en-US"/>
          </a:br>
          <a:endParaRPr lang="en-IN"/>
        </a:p>
      </dgm:t>
    </dgm:pt>
    <dgm:pt modelId="{99815DE4-1CC7-46BE-909E-84075F85F1B3}" type="parTrans" cxnId="{C70E89BA-200C-4B98-8753-59530D0575CA}">
      <dgm:prSet/>
      <dgm:spPr/>
      <dgm:t>
        <a:bodyPr/>
        <a:lstStyle/>
        <a:p>
          <a:endParaRPr lang="en-IN"/>
        </a:p>
      </dgm:t>
    </dgm:pt>
    <dgm:pt modelId="{D609ECB5-20A1-4F7E-B3D4-F92F56161385}" type="sibTrans" cxnId="{C70E89BA-200C-4B98-8753-59530D0575CA}">
      <dgm:prSet/>
      <dgm:spPr/>
      <dgm:t>
        <a:bodyPr/>
        <a:lstStyle/>
        <a:p>
          <a:endParaRPr lang="en-IN"/>
        </a:p>
      </dgm:t>
    </dgm:pt>
    <dgm:pt modelId="{C2631491-64B9-4391-8817-D4579BF6348E}">
      <dgm:prSet phldrT="[Text]"/>
      <dgm:spPr/>
      <dgm:t>
        <a:bodyPr/>
        <a:lstStyle/>
        <a:p>
          <a:r>
            <a:rPr lang="en-US" b="1">
              <a:solidFill>
                <a:schemeClr val="bg1"/>
              </a:solidFill>
            </a:rPr>
            <a:t>Optimization Potential</a:t>
          </a:r>
          <a:r>
            <a:rPr lang="en-US">
              <a:solidFill>
                <a:schemeClr val="bg1"/>
              </a:solidFill>
            </a:rPr>
            <a:t> </a:t>
          </a:r>
          <a:endParaRPr lang="en-IN">
            <a:solidFill>
              <a:schemeClr val="bg1"/>
            </a:solidFill>
          </a:endParaRPr>
        </a:p>
      </dgm:t>
    </dgm:pt>
    <dgm:pt modelId="{88345437-2426-4F79-A331-A3024A65B0E7}" type="parTrans" cxnId="{C63A1F35-3C5D-420D-AD47-F7409A68AB06}">
      <dgm:prSet/>
      <dgm:spPr/>
      <dgm:t>
        <a:bodyPr/>
        <a:lstStyle/>
        <a:p>
          <a:endParaRPr lang="en-IN"/>
        </a:p>
      </dgm:t>
    </dgm:pt>
    <dgm:pt modelId="{C5878644-4584-491C-A7D4-35572BA6DD6E}" type="sibTrans" cxnId="{C63A1F35-3C5D-420D-AD47-F7409A68AB06}">
      <dgm:prSet/>
      <dgm:spPr/>
      <dgm:t>
        <a:bodyPr/>
        <a:lstStyle/>
        <a:p>
          <a:endParaRPr lang="en-IN"/>
        </a:p>
      </dgm:t>
    </dgm:pt>
    <dgm:pt modelId="{C358E242-B0C3-482F-8BB4-D0B3350494A9}">
      <dgm:prSet phldrT="[Text]"/>
      <dgm:spPr/>
      <dgm:t>
        <a:bodyPr/>
        <a:lstStyle/>
        <a:p>
          <a:r>
            <a:rPr lang="en-US"/>
            <a:t>Techniques like quantization &amp; pruning can bridge the gap.</a:t>
          </a:r>
          <a:endParaRPr lang="en-IN"/>
        </a:p>
      </dgm:t>
    </dgm:pt>
    <dgm:pt modelId="{C4EEEF19-C320-43DD-9300-FA53DBB2F756}" type="parTrans" cxnId="{314EE349-2EF1-4048-963F-0CC4767E2EC8}">
      <dgm:prSet/>
      <dgm:spPr/>
      <dgm:t>
        <a:bodyPr/>
        <a:lstStyle/>
        <a:p>
          <a:endParaRPr lang="en-IN"/>
        </a:p>
      </dgm:t>
    </dgm:pt>
    <dgm:pt modelId="{3D6ECF78-3F2D-47C0-9D90-F830A64DFCC1}" type="sibTrans" cxnId="{314EE349-2EF1-4048-963F-0CC4767E2EC8}">
      <dgm:prSet/>
      <dgm:spPr/>
      <dgm:t>
        <a:bodyPr/>
        <a:lstStyle/>
        <a:p>
          <a:endParaRPr lang="en-IN"/>
        </a:p>
      </dgm:t>
    </dgm:pt>
    <dgm:pt modelId="{5F9AA12A-D406-4F61-9F8C-451FE57555E4}" type="pres">
      <dgm:prSet presAssocID="{4B72B5F3-6921-4073-B910-2A4575B739E6}" presName="linear" presStyleCnt="0">
        <dgm:presLayoutVars>
          <dgm:dir/>
          <dgm:animLvl val="lvl"/>
          <dgm:resizeHandles val="exact"/>
        </dgm:presLayoutVars>
      </dgm:prSet>
      <dgm:spPr/>
    </dgm:pt>
    <dgm:pt modelId="{CF065C04-5E2E-4AD6-A70B-2B1906EDB643}" type="pres">
      <dgm:prSet presAssocID="{2363A311-7C5A-496A-BED0-F401B11C1C13}" presName="parentLin" presStyleCnt="0"/>
      <dgm:spPr/>
    </dgm:pt>
    <dgm:pt modelId="{741B74CC-DE99-44CF-B71D-53FEB31B794A}" type="pres">
      <dgm:prSet presAssocID="{2363A311-7C5A-496A-BED0-F401B11C1C13}" presName="parentLeftMargin" presStyleLbl="node1" presStyleIdx="0" presStyleCnt="3"/>
      <dgm:spPr/>
    </dgm:pt>
    <dgm:pt modelId="{BCF02C6C-CD7B-4D3A-93DD-16CD92AEC3BD}" type="pres">
      <dgm:prSet presAssocID="{2363A311-7C5A-496A-BED0-F401B11C1C13}" presName="parentText" presStyleLbl="node1" presStyleIdx="0" presStyleCnt="3">
        <dgm:presLayoutVars>
          <dgm:chMax val="0"/>
          <dgm:bulletEnabled val="1"/>
        </dgm:presLayoutVars>
      </dgm:prSet>
      <dgm:spPr/>
    </dgm:pt>
    <dgm:pt modelId="{4A332C53-E281-4B8E-AE11-E6E03D816E0C}" type="pres">
      <dgm:prSet presAssocID="{2363A311-7C5A-496A-BED0-F401B11C1C13}" presName="negativeSpace" presStyleCnt="0"/>
      <dgm:spPr/>
    </dgm:pt>
    <dgm:pt modelId="{C90D46D6-E93C-4D4F-8898-42E762F85BF7}" type="pres">
      <dgm:prSet presAssocID="{2363A311-7C5A-496A-BED0-F401B11C1C13}" presName="childText" presStyleLbl="conFgAcc1" presStyleIdx="0" presStyleCnt="3">
        <dgm:presLayoutVars>
          <dgm:bulletEnabled val="1"/>
        </dgm:presLayoutVars>
      </dgm:prSet>
      <dgm:spPr/>
    </dgm:pt>
    <dgm:pt modelId="{0432ADDF-CC80-48F1-B83B-4AAFF453A482}" type="pres">
      <dgm:prSet presAssocID="{CB68F753-65F5-432A-AA8B-9EAED444DBA6}" presName="spaceBetweenRectangles" presStyleCnt="0"/>
      <dgm:spPr/>
    </dgm:pt>
    <dgm:pt modelId="{861FC4FD-11E6-4A36-A1B3-DD0970E05843}" type="pres">
      <dgm:prSet presAssocID="{483D174E-DABE-4F4B-8E5E-525EB5F7582D}" presName="parentLin" presStyleCnt="0"/>
      <dgm:spPr/>
    </dgm:pt>
    <dgm:pt modelId="{00ECC7D9-1F56-4997-B6F3-BBCA290C7CFD}" type="pres">
      <dgm:prSet presAssocID="{483D174E-DABE-4F4B-8E5E-525EB5F7582D}" presName="parentLeftMargin" presStyleLbl="node1" presStyleIdx="0" presStyleCnt="3"/>
      <dgm:spPr/>
    </dgm:pt>
    <dgm:pt modelId="{918176B3-C986-4A71-8709-9EEF435E5B09}" type="pres">
      <dgm:prSet presAssocID="{483D174E-DABE-4F4B-8E5E-525EB5F7582D}" presName="parentText" presStyleLbl="node1" presStyleIdx="1" presStyleCnt="3">
        <dgm:presLayoutVars>
          <dgm:chMax val="0"/>
          <dgm:bulletEnabled val="1"/>
        </dgm:presLayoutVars>
      </dgm:prSet>
      <dgm:spPr/>
    </dgm:pt>
    <dgm:pt modelId="{ECAFA7B9-66F0-4CC2-9F53-B9087114DDC3}" type="pres">
      <dgm:prSet presAssocID="{483D174E-DABE-4F4B-8E5E-525EB5F7582D}" presName="negativeSpace" presStyleCnt="0"/>
      <dgm:spPr/>
    </dgm:pt>
    <dgm:pt modelId="{FDDAED18-D751-46CF-9312-7FCEA7E2EAE1}" type="pres">
      <dgm:prSet presAssocID="{483D174E-DABE-4F4B-8E5E-525EB5F7582D}" presName="childText" presStyleLbl="conFgAcc1" presStyleIdx="1" presStyleCnt="3">
        <dgm:presLayoutVars>
          <dgm:bulletEnabled val="1"/>
        </dgm:presLayoutVars>
      </dgm:prSet>
      <dgm:spPr/>
    </dgm:pt>
    <dgm:pt modelId="{31511DE4-7DEF-45E1-8450-50F3FC6BFA38}" type="pres">
      <dgm:prSet presAssocID="{5E43EE99-F78A-4F7B-8A99-50853D00719A}" presName="spaceBetweenRectangles" presStyleCnt="0"/>
      <dgm:spPr/>
    </dgm:pt>
    <dgm:pt modelId="{A5BA8183-C5FD-4C34-A827-E1AC4D901C3F}" type="pres">
      <dgm:prSet presAssocID="{C2631491-64B9-4391-8817-D4579BF6348E}" presName="parentLin" presStyleCnt="0"/>
      <dgm:spPr/>
    </dgm:pt>
    <dgm:pt modelId="{EA795106-9989-48A7-9D05-7ED3C3E76837}" type="pres">
      <dgm:prSet presAssocID="{C2631491-64B9-4391-8817-D4579BF6348E}" presName="parentLeftMargin" presStyleLbl="node1" presStyleIdx="1" presStyleCnt="3"/>
      <dgm:spPr/>
    </dgm:pt>
    <dgm:pt modelId="{59CE74DA-EF59-43F2-A08C-82845B6FA0CF}" type="pres">
      <dgm:prSet presAssocID="{C2631491-64B9-4391-8817-D4579BF6348E}" presName="parentText" presStyleLbl="node1" presStyleIdx="2" presStyleCnt="3">
        <dgm:presLayoutVars>
          <dgm:chMax val="0"/>
          <dgm:bulletEnabled val="1"/>
        </dgm:presLayoutVars>
      </dgm:prSet>
      <dgm:spPr/>
    </dgm:pt>
    <dgm:pt modelId="{4B0E0F9A-8FA2-4BDE-8423-C1ED7752ACBF}" type="pres">
      <dgm:prSet presAssocID="{C2631491-64B9-4391-8817-D4579BF6348E}" presName="negativeSpace" presStyleCnt="0"/>
      <dgm:spPr/>
    </dgm:pt>
    <dgm:pt modelId="{DF9EDB58-68E7-406E-88B1-C53220E8F781}" type="pres">
      <dgm:prSet presAssocID="{C2631491-64B9-4391-8817-D4579BF6348E}" presName="childText" presStyleLbl="conFgAcc1" presStyleIdx="2" presStyleCnt="3">
        <dgm:presLayoutVars>
          <dgm:bulletEnabled val="1"/>
        </dgm:presLayoutVars>
      </dgm:prSet>
      <dgm:spPr/>
    </dgm:pt>
  </dgm:ptLst>
  <dgm:cxnLst>
    <dgm:cxn modelId="{C388AA13-0120-49FB-80EE-B7B934BD195D}" srcId="{4B72B5F3-6921-4073-B910-2A4575B739E6}" destId="{483D174E-DABE-4F4B-8E5E-525EB5F7582D}" srcOrd="1" destOrd="0" parTransId="{2BDFC419-FB39-4405-BC43-4086C7DA8B32}" sibTransId="{5E43EE99-F78A-4F7B-8A99-50853D00719A}"/>
    <dgm:cxn modelId="{C63A1F35-3C5D-420D-AD47-F7409A68AB06}" srcId="{4B72B5F3-6921-4073-B910-2A4575B739E6}" destId="{C2631491-64B9-4391-8817-D4579BF6348E}" srcOrd="2" destOrd="0" parTransId="{88345437-2426-4F79-A331-A3024A65B0E7}" sibTransId="{C5878644-4584-491C-A7D4-35572BA6DD6E}"/>
    <dgm:cxn modelId="{79454D43-1E71-455E-9FF6-77FC642CA848}" type="presOf" srcId="{4B72B5F3-6921-4073-B910-2A4575B739E6}" destId="{5F9AA12A-D406-4F61-9F8C-451FE57555E4}" srcOrd="0" destOrd="0" presId="urn:microsoft.com/office/officeart/2005/8/layout/list1"/>
    <dgm:cxn modelId="{2DDFDA45-39C4-42D3-B5D7-ABA057570F87}" type="presOf" srcId="{C2631491-64B9-4391-8817-D4579BF6348E}" destId="{59CE74DA-EF59-43F2-A08C-82845B6FA0CF}" srcOrd="1" destOrd="0" presId="urn:microsoft.com/office/officeart/2005/8/layout/list1"/>
    <dgm:cxn modelId="{314EE349-2EF1-4048-963F-0CC4767E2EC8}" srcId="{C2631491-64B9-4391-8817-D4579BF6348E}" destId="{C358E242-B0C3-482F-8BB4-D0B3350494A9}" srcOrd="0" destOrd="0" parTransId="{C4EEEF19-C320-43DD-9300-FA53DBB2F756}" sibTransId="{3D6ECF78-3F2D-47C0-9D90-F830A64DFCC1}"/>
    <dgm:cxn modelId="{462FB451-8B8C-4852-95DC-C22F8F25B04B}" type="presOf" srcId="{483D174E-DABE-4F4B-8E5E-525EB5F7582D}" destId="{918176B3-C986-4A71-8709-9EEF435E5B09}" srcOrd="1" destOrd="0" presId="urn:microsoft.com/office/officeart/2005/8/layout/list1"/>
    <dgm:cxn modelId="{D1D6BA72-1592-447C-A011-7344E31EFE53}" type="presOf" srcId="{C358E242-B0C3-482F-8BB4-D0B3350494A9}" destId="{DF9EDB58-68E7-406E-88B1-C53220E8F781}" srcOrd="0" destOrd="0" presId="urn:microsoft.com/office/officeart/2005/8/layout/list1"/>
    <dgm:cxn modelId="{7FFB957A-117E-4674-A096-FDDA253B7DF8}" type="presOf" srcId="{2363A311-7C5A-496A-BED0-F401B11C1C13}" destId="{BCF02C6C-CD7B-4D3A-93DD-16CD92AEC3BD}" srcOrd="1" destOrd="0" presId="urn:microsoft.com/office/officeart/2005/8/layout/list1"/>
    <dgm:cxn modelId="{9634617E-27D1-422A-B0D4-0A5B52915184}" type="presOf" srcId="{2363A311-7C5A-496A-BED0-F401B11C1C13}" destId="{741B74CC-DE99-44CF-B71D-53FEB31B794A}" srcOrd="0" destOrd="0" presId="urn:microsoft.com/office/officeart/2005/8/layout/list1"/>
    <dgm:cxn modelId="{1C207085-D4F6-4669-AEF9-52DC9AF9B439}" type="presOf" srcId="{483D174E-DABE-4F4B-8E5E-525EB5F7582D}" destId="{00ECC7D9-1F56-4997-B6F3-BBCA290C7CFD}" srcOrd="0" destOrd="0" presId="urn:microsoft.com/office/officeart/2005/8/layout/list1"/>
    <dgm:cxn modelId="{F046D989-1827-4ED2-8B2F-1A41262F5DBB}" srcId="{4B72B5F3-6921-4073-B910-2A4575B739E6}" destId="{2363A311-7C5A-496A-BED0-F401B11C1C13}" srcOrd="0" destOrd="0" parTransId="{33DCCE93-5820-4D8F-92DC-38EBCE2472C3}" sibTransId="{CB68F753-65F5-432A-AA8B-9EAED444DBA6}"/>
    <dgm:cxn modelId="{93904490-0485-4EC1-82C2-E98FD151AA34}" type="presOf" srcId="{21F6C3CD-09D1-412A-ADAD-C5D026E52578}" destId="{C90D46D6-E93C-4D4F-8898-42E762F85BF7}" srcOrd="0" destOrd="0" presId="urn:microsoft.com/office/officeart/2005/8/layout/list1"/>
    <dgm:cxn modelId="{852A09AE-A9A7-4E28-95DD-F3B7B5AE91EC}" type="presOf" srcId="{F0F4A8D8-A72A-4EAF-954F-725C938A1788}" destId="{FDDAED18-D751-46CF-9312-7FCEA7E2EAE1}" srcOrd="0" destOrd="0" presId="urn:microsoft.com/office/officeart/2005/8/layout/list1"/>
    <dgm:cxn modelId="{C70E89BA-200C-4B98-8753-59530D0575CA}" srcId="{483D174E-DABE-4F4B-8E5E-525EB5F7582D}" destId="{F0F4A8D8-A72A-4EAF-954F-725C938A1788}" srcOrd="0" destOrd="0" parTransId="{99815DE4-1CC7-46BE-909E-84075F85F1B3}" sibTransId="{D609ECB5-20A1-4F7E-B3D4-F92F56161385}"/>
    <dgm:cxn modelId="{E0B673C9-B433-4AB0-B149-CA79968B0791}" srcId="{2363A311-7C5A-496A-BED0-F401B11C1C13}" destId="{21F6C3CD-09D1-412A-ADAD-C5D026E52578}" srcOrd="0" destOrd="0" parTransId="{E8FD249C-B3FB-4D02-8F50-63FC34102DA9}" sibTransId="{E1B3DE1C-FDDD-4148-AE6E-6A3CA002BD5E}"/>
    <dgm:cxn modelId="{1906ABD7-7E99-467C-94D1-392F7ACF39D2}" type="presOf" srcId="{C2631491-64B9-4391-8817-D4579BF6348E}" destId="{EA795106-9989-48A7-9D05-7ED3C3E76837}" srcOrd="0" destOrd="0" presId="urn:microsoft.com/office/officeart/2005/8/layout/list1"/>
    <dgm:cxn modelId="{78D1E5BD-2F39-4CFB-8085-0CA01319923D}" type="presParOf" srcId="{5F9AA12A-D406-4F61-9F8C-451FE57555E4}" destId="{CF065C04-5E2E-4AD6-A70B-2B1906EDB643}" srcOrd="0" destOrd="0" presId="urn:microsoft.com/office/officeart/2005/8/layout/list1"/>
    <dgm:cxn modelId="{AD487FD5-2F0B-4752-A261-5AC0CE27FD8E}" type="presParOf" srcId="{CF065C04-5E2E-4AD6-A70B-2B1906EDB643}" destId="{741B74CC-DE99-44CF-B71D-53FEB31B794A}" srcOrd="0" destOrd="0" presId="urn:microsoft.com/office/officeart/2005/8/layout/list1"/>
    <dgm:cxn modelId="{D1F0ED04-A86E-4A25-BA27-BCBDD8B621C0}" type="presParOf" srcId="{CF065C04-5E2E-4AD6-A70B-2B1906EDB643}" destId="{BCF02C6C-CD7B-4D3A-93DD-16CD92AEC3BD}" srcOrd="1" destOrd="0" presId="urn:microsoft.com/office/officeart/2005/8/layout/list1"/>
    <dgm:cxn modelId="{F6F4C37D-0328-4AB4-8375-D4A73ABA8107}" type="presParOf" srcId="{5F9AA12A-D406-4F61-9F8C-451FE57555E4}" destId="{4A332C53-E281-4B8E-AE11-E6E03D816E0C}" srcOrd="1" destOrd="0" presId="urn:microsoft.com/office/officeart/2005/8/layout/list1"/>
    <dgm:cxn modelId="{E4AAC561-3B8A-45DB-91CE-0D031BEBFE11}" type="presParOf" srcId="{5F9AA12A-D406-4F61-9F8C-451FE57555E4}" destId="{C90D46D6-E93C-4D4F-8898-42E762F85BF7}" srcOrd="2" destOrd="0" presId="urn:microsoft.com/office/officeart/2005/8/layout/list1"/>
    <dgm:cxn modelId="{950886A4-3DD8-45A6-83FB-C5FE8C941627}" type="presParOf" srcId="{5F9AA12A-D406-4F61-9F8C-451FE57555E4}" destId="{0432ADDF-CC80-48F1-B83B-4AAFF453A482}" srcOrd="3" destOrd="0" presId="urn:microsoft.com/office/officeart/2005/8/layout/list1"/>
    <dgm:cxn modelId="{A5F0ED7E-7F0C-4695-B04D-B1E54505D585}" type="presParOf" srcId="{5F9AA12A-D406-4F61-9F8C-451FE57555E4}" destId="{861FC4FD-11E6-4A36-A1B3-DD0970E05843}" srcOrd="4" destOrd="0" presId="urn:microsoft.com/office/officeart/2005/8/layout/list1"/>
    <dgm:cxn modelId="{CF9AD8D9-54EE-41B0-9259-C98A3E58209E}" type="presParOf" srcId="{861FC4FD-11E6-4A36-A1B3-DD0970E05843}" destId="{00ECC7D9-1F56-4997-B6F3-BBCA290C7CFD}" srcOrd="0" destOrd="0" presId="urn:microsoft.com/office/officeart/2005/8/layout/list1"/>
    <dgm:cxn modelId="{6F19E311-2381-4AB9-BADF-9F6F08749CCF}" type="presParOf" srcId="{861FC4FD-11E6-4A36-A1B3-DD0970E05843}" destId="{918176B3-C986-4A71-8709-9EEF435E5B09}" srcOrd="1" destOrd="0" presId="urn:microsoft.com/office/officeart/2005/8/layout/list1"/>
    <dgm:cxn modelId="{0A6C4190-824A-4648-A57E-22B11DCFB458}" type="presParOf" srcId="{5F9AA12A-D406-4F61-9F8C-451FE57555E4}" destId="{ECAFA7B9-66F0-4CC2-9F53-B9087114DDC3}" srcOrd="5" destOrd="0" presId="urn:microsoft.com/office/officeart/2005/8/layout/list1"/>
    <dgm:cxn modelId="{72AD8BB2-32F4-423B-80B6-A29C51B4B6EA}" type="presParOf" srcId="{5F9AA12A-D406-4F61-9F8C-451FE57555E4}" destId="{FDDAED18-D751-46CF-9312-7FCEA7E2EAE1}" srcOrd="6" destOrd="0" presId="urn:microsoft.com/office/officeart/2005/8/layout/list1"/>
    <dgm:cxn modelId="{7D1E05F0-3083-4795-99D9-173CF7928AFC}" type="presParOf" srcId="{5F9AA12A-D406-4F61-9F8C-451FE57555E4}" destId="{31511DE4-7DEF-45E1-8450-50F3FC6BFA38}" srcOrd="7" destOrd="0" presId="urn:microsoft.com/office/officeart/2005/8/layout/list1"/>
    <dgm:cxn modelId="{2FB5D0D0-A109-435F-8FBA-303FC6B2D072}" type="presParOf" srcId="{5F9AA12A-D406-4F61-9F8C-451FE57555E4}" destId="{A5BA8183-C5FD-4C34-A827-E1AC4D901C3F}" srcOrd="8" destOrd="0" presId="urn:microsoft.com/office/officeart/2005/8/layout/list1"/>
    <dgm:cxn modelId="{5CF7B987-61B4-4332-A5A4-295F63259FCC}" type="presParOf" srcId="{A5BA8183-C5FD-4C34-A827-E1AC4D901C3F}" destId="{EA795106-9989-48A7-9D05-7ED3C3E76837}" srcOrd="0" destOrd="0" presId="urn:microsoft.com/office/officeart/2005/8/layout/list1"/>
    <dgm:cxn modelId="{A0ECA0EA-7839-46A3-9378-E9784F56845A}" type="presParOf" srcId="{A5BA8183-C5FD-4C34-A827-E1AC4D901C3F}" destId="{59CE74DA-EF59-43F2-A08C-82845B6FA0CF}" srcOrd="1" destOrd="0" presId="urn:microsoft.com/office/officeart/2005/8/layout/list1"/>
    <dgm:cxn modelId="{9B35E639-A8F3-4D18-A0D8-2E48B3E21B98}" type="presParOf" srcId="{5F9AA12A-D406-4F61-9F8C-451FE57555E4}" destId="{4B0E0F9A-8FA2-4BDE-8423-C1ED7752ACBF}" srcOrd="9" destOrd="0" presId="urn:microsoft.com/office/officeart/2005/8/layout/list1"/>
    <dgm:cxn modelId="{980902DE-53B9-42C6-9681-C217983461C4}" type="presParOf" srcId="{5F9AA12A-D406-4F61-9F8C-451FE57555E4}" destId="{DF9EDB58-68E7-406E-88B1-C53220E8F78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5E912AB-A799-4FF5-8D6A-BA9253D5BEE9}"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IN"/>
        </a:p>
      </dgm:t>
    </dgm:pt>
    <dgm:pt modelId="{6595ED5B-B619-4584-A480-B1FE3B6E190D}">
      <dgm:prSet phldrT="[Text]"/>
      <dgm:spPr/>
      <dgm:t>
        <a:bodyPr/>
        <a:lstStyle/>
        <a:p>
          <a:r>
            <a:rPr lang="en-US"/>
            <a:t>YOLOv8</a:t>
          </a:r>
          <a:endParaRPr lang="en-IN"/>
        </a:p>
      </dgm:t>
    </dgm:pt>
    <dgm:pt modelId="{C1886ABE-A7B9-4B84-8F42-2056F59FBCCA}" type="parTrans" cxnId="{93790176-010C-424A-8786-0EC51F006164}">
      <dgm:prSet/>
      <dgm:spPr/>
      <dgm:t>
        <a:bodyPr/>
        <a:lstStyle/>
        <a:p>
          <a:endParaRPr lang="en-IN"/>
        </a:p>
      </dgm:t>
    </dgm:pt>
    <dgm:pt modelId="{3B279242-AE3E-4541-9E68-5D8EBF155948}" type="sibTrans" cxnId="{93790176-010C-424A-8786-0EC51F006164}">
      <dgm:prSet/>
      <dgm:spPr/>
      <dgm:t>
        <a:bodyPr/>
        <a:lstStyle/>
        <a:p>
          <a:endParaRPr lang="en-IN"/>
        </a:p>
      </dgm:t>
    </dgm:pt>
    <dgm:pt modelId="{5DD46E3E-1155-4607-8712-68F11D121B96}">
      <dgm:prSet phldrT="[Text]"/>
      <dgm:spPr/>
      <dgm:t>
        <a:bodyPr/>
        <a:lstStyle/>
        <a:p>
          <a:r>
            <a:rPr lang="en-US">
              <a:ea typeface="+mn-lt"/>
              <a:cs typeface="+mn-lt"/>
            </a:rPr>
            <a:t>Best for real-time, mobile-friendly applications with lower computational power</a:t>
          </a:r>
          <a:r>
            <a:rPr lang="en-US">
              <a:solidFill>
                <a:schemeClr val="accent1"/>
              </a:solidFill>
              <a:ea typeface="+mn-lt"/>
              <a:cs typeface="+mn-lt"/>
            </a:rPr>
            <a:t>.</a:t>
          </a:r>
          <a:endParaRPr lang="en-IN"/>
        </a:p>
      </dgm:t>
    </dgm:pt>
    <dgm:pt modelId="{CF6BA72E-7571-4AB6-824B-289A19A3F172}" type="parTrans" cxnId="{31BD1A44-C1CC-4CA0-9BD3-162A3A61E41D}">
      <dgm:prSet/>
      <dgm:spPr/>
      <dgm:t>
        <a:bodyPr/>
        <a:lstStyle/>
        <a:p>
          <a:endParaRPr lang="en-IN"/>
        </a:p>
      </dgm:t>
    </dgm:pt>
    <dgm:pt modelId="{C8E536AB-F184-4E0A-BF61-FEEAE8448F96}" type="sibTrans" cxnId="{31BD1A44-C1CC-4CA0-9BD3-162A3A61E41D}">
      <dgm:prSet/>
      <dgm:spPr/>
      <dgm:t>
        <a:bodyPr/>
        <a:lstStyle/>
        <a:p>
          <a:endParaRPr lang="en-IN"/>
        </a:p>
      </dgm:t>
    </dgm:pt>
    <dgm:pt modelId="{88A4E5D7-1941-4BE5-AFA7-716B0D565D63}">
      <dgm:prSet phldrT="[Text]"/>
      <dgm:spPr/>
      <dgm:t>
        <a:bodyPr/>
        <a:lstStyle/>
        <a:p>
          <a:r>
            <a:rPr lang="en-US"/>
            <a:t>YOLOv9</a:t>
          </a:r>
          <a:endParaRPr lang="en-IN"/>
        </a:p>
      </dgm:t>
    </dgm:pt>
    <dgm:pt modelId="{6C0D5163-79D8-49D5-9516-1F13EADD26A0}" type="parTrans" cxnId="{94A21C30-1F8F-4EE6-A5A7-1EE83FB2778D}">
      <dgm:prSet/>
      <dgm:spPr/>
      <dgm:t>
        <a:bodyPr/>
        <a:lstStyle/>
        <a:p>
          <a:endParaRPr lang="en-IN"/>
        </a:p>
      </dgm:t>
    </dgm:pt>
    <dgm:pt modelId="{BC1D0AC8-B71F-462A-AAC7-23AEE531FAAC}" type="sibTrans" cxnId="{94A21C30-1F8F-4EE6-A5A7-1EE83FB2778D}">
      <dgm:prSet/>
      <dgm:spPr/>
      <dgm:t>
        <a:bodyPr/>
        <a:lstStyle/>
        <a:p>
          <a:endParaRPr lang="en-IN"/>
        </a:p>
      </dgm:t>
    </dgm:pt>
    <dgm:pt modelId="{A8B75AB6-8CDD-4BC8-9790-83328954EEE4}">
      <dgm:prSet phldrT="[Text]"/>
      <dgm:spPr/>
      <dgm:t>
        <a:bodyPr/>
        <a:lstStyle/>
        <a:p>
          <a:r>
            <a:rPr lang="en-US">
              <a:ea typeface="+mn-lt"/>
              <a:cs typeface="+mn-lt"/>
            </a:rPr>
            <a:t>Ideal for cloud-based, high-accuracy use cases where precision is critical.</a:t>
          </a:r>
          <a:endParaRPr lang="en-IN"/>
        </a:p>
      </dgm:t>
    </dgm:pt>
    <dgm:pt modelId="{DD924F86-736D-4F9F-A237-699508AD740B}" type="parTrans" cxnId="{F8B5C69F-E804-4B91-A395-B0691731E71E}">
      <dgm:prSet/>
      <dgm:spPr/>
      <dgm:t>
        <a:bodyPr/>
        <a:lstStyle/>
        <a:p>
          <a:endParaRPr lang="en-IN"/>
        </a:p>
      </dgm:t>
    </dgm:pt>
    <dgm:pt modelId="{0384660D-0285-43F7-8267-4A10F81430C1}" type="sibTrans" cxnId="{F8B5C69F-E804-4B91-A395-B0691731E71E}">
      <dgm:prSet/>
      <dgm:spPr/>
      <dgm:t>
        <a:bodyPr/>
        <a:lstStyle/>
        <a:p>
          <a:endParaRPr lang="en-IN"/>
        </a:p>
      </dgm:t>
    </dgm:pt>
    <dgm:pt modelId="{831E7771-988E-4D2C-A8E2-8E9A8C5B7E69}">
      <dgm:prSet phldrT="[Text]"/>
      <dgm:spPr/>
      <dgm:t>
        <a:bodyPr/>
        <a:lstStyle/>
        <a:p>
          <a:r>
            <a:rPr lang="en-US">
              <a:ea typeface="+mn-lt"/>
              <a:cs typeface="+mn-lt"/>
            </a:rPr>
            <a:t>Efficient for edge devices and embedded systems due to its lightweight architecture.</a:t>
          </a:r>
          <a:endParaRPr lang="en-IN"/>
        </a:p>
      </dgm:t>
    </dgm:pt>
    <dgm:pt modelId="{1D9097FB-2F0E-4CAA-96F8-DB54DD4E6627}" type="parTrans" cxnId="{F1D0000C-85FD-4EB9-9278-4D783A9BBFE6}">
      <dgm:prSet/>
      <dgm:spPr/>
      <dgm:t>
        <a:bodyPr/>
        <a:lstStyle/>
        <a:p>
          <a:endParaRPr lang="en-IN"/>
        </a:p>
      </dgm:t>
    </dgm:pt>
    <dgm:pt modelId="{F543346C-675B-42A1-9F02-C9EC7DF4C8C6}" type="sibTrans" cxnId="{F1D0000C-85FD-4EB9-9278-4D783A9BBFE6}">
      <dgm:prSet/>
      <dgm:spPr/>
      <dgm:t>
        <a:bodyPr/>
        <a:lstStyle/>
        <a:p>
          <a:endParaRPr lang="en-IN"/>
        </a:p>
      </dgm:t>
    </dgm:pt>
    <dgm:pt modelId="{B84C770C-A307-44FA-B7DF-808176628203}">
      <dgm:prSet phldrT="[Text]"/>
      <dgm:spPr/>
      <dgm:t>
        <a:bodyPr/>
        <a:lstStyle/>
        <a:p>
          <a:r>
            <a:rPr lang="en-US">
              <a:ea typeface="+mn-lt"/>
              <a:cs typeface="+mn-lt"/>
            </a:rPr>
            <a:t>Suitable for applications like robotics, AR, and autonomous drones requiring quick decisions.</a:t>
          </a:r>
          <a:endParaRPr lang="en-IN"/>
        </a:p>
      </dgm:t>
    </dgm:pt>
    <dgm:pt modelId="{A90E6D0C-631C-46CB-8CAA-E3AE99604870}" type="parTrans" cxnId="{C03B9A23-8667-44C5-89C6-BE86B38E2547}">
      <dgm:prSet/>
      <dgm:spPr/>
      <dgm:t>
        <a:bodyPr/>
        <a:lstStyle/>
        <a:p>
          <a:endParaRPr lang="en-IN"/>
        </a:p>
      </dgm:t>
    </dgm:pt>
    <dgm:pt modelId="{40988A3D-BEA3-4FC2-9AD9-344FE6D1A2FB}" type="sibTrans" cxnId="{C03B9A23-8667-44C5-89C6-BE86B38E2547}">
      <dgm:prSet/>
      <dgm:spPr/>
      <dgm:t>
        <a:bodyPr/>
        <a:lstStyle/>
        <a:p>
          <a:endParaRPr lang="en-IN"/>
        </a:p>
      </dgm:t>
    </dgm:pt>
    <dgm:pt modelId="{190D00FB-27AA-415A-8BD0-30D3DF55A23A}">
      <dgm:prSet/>
      <dgm:spPr/>
      <dgm:t>
        <a:bodyPr/>
        <a:lstStyle/>
        <a:p>
          <a:r>
            <a:rPr lang="en-US">
              <a:ea typeface="+mn-lt"/>
              <a:cs typeface="+mn-lt"/>
            </a:rPr>
            <a:t>Requires GPUs or high-performance servers for optimal performance.</a:t>
          </a:r>
          <a:endParaRPr lang="en-US"/>
        </a:p>
      </dgm:t>
    </dgm:pt>
    <dgm:pt modelId="{EBF0BBB7-8A8D-4EFA-9330-7F24E84172FC}" type="parTrans" cxnId="{C8ED1664-514D-437D-B0E6-CB61C361444C}">
      <dgm:prSet/>
      <dgm:spPr/>
      <dgm:t>
        <a:bodyPr/>
        <a:lstStyle/>
        <a:p>
          <a:endParaRPr lang="en-IN"/>
        </a:p>
      </dgm:t>
    </dgm:pt>
    <dgm:pt modelId="{CDB8B989-E25C-48A7-A810-B1B5C4F615C8}" type="sibTrans" cxnId="{C8ED1664-514D-437D-B0E6-CB61C361444C}">
      <dgm:prSet/>
      <dgm:spPr/>
      <dgm:t>
        <a:bodyPr/>
        <a:lstStyle/>
        <a:p>
          <a:endParaRPr lang="en-IN"/>
        </a:p>
      </dgm:t>
    </dgm:pt>
    <dgm:pt modelId="{314873B5-D7E4-429D-8FA8-15E6B94A1EC7}">
      <dgm:prSet/>
      <dgm:spPr/>
      <dgm:t>
        <a:bodyPr/>
        <a:lstStyle/>
        <a:p>
          <a:r>
            <a:rPr lang="en-US">
              <a:ea typeface="+mn-lt"/>
              <a:cs typeface="+mn-lt"/>
            </a:rPr>
            <a:t>Preferred for industries like medical imaging and security surveillance where precision matters more than speed.</a:t>
          </a:r>
          <a:endParaRPr lang="en-US"/>
        </a:p>
      </dgm:t>
    </dgm:pt>
    <dgm:pt modelId="{7897B7D4-0AFD-4F80-9BE3-0EC01E6CF405}" type="parTrans" cxnId="{0E57D3C3-CCFD-404C-93A4-AB2BF6A828D3}">
      <dgm:prSet/>
      <dgm:spPr/>
      <dgm:t>
        <a:bodyPr/>
        <a:lstStyle/>
        <a:p>
          <a:endParaRPr lang="en-IN"/>
        </a:p>
      </dgm:t>
    </dgm:pt>
    <dgm:pt modelId="{AABD193F-6587-433E-8729-1171C091D937}" type="sibTrans" cxnId="{0E57D3C3-CCFD-404C-93A4-AB2BF6A828D3}">
      <dgm:prSet/>
      <dgm:spPr/>
      <dgm:t>
        <a:bodyPr/>
        <a:lstStyle/>
        <a:p>
          <a:endParaRPr lang="en-IN"/>
        </a:p>
      </dgm:t>
    </dgm:pt>
    <dgm:pt modelId="{EEF6A8B3-9171-4A65-8AC4-23A8687B59D6}" type="pres">
      <dgm:prSet presAssocID="{75E912AB-A799-4FF5-8D6A-BA9253D5BEE9}" presName="list" presStyleCnt="0">
        <dgm:presLayoutVars>
          <dgm:dir/>
          <dgm:animLvl val="lvl"/>
        </dgm:presLayoutVars>
      </dgm:prSet>
      <dgm:spPr/>
    </dgm:pt>
    <dgm:pt modelId="{7F74F946-9A5A-4CF2-9BA0-50C1EB24A1AD}" type="pres">
      <dgm:prSet presAssocID="{6595ED5B-B619-4584-A480-B1FE3B6E190D}" presName="posSpace" presStyleCnt="0"/>
      <dgm:spPr/>
    </dgm:pt>
    <dgm:pt modelId="{6E76D911-9550-4310-9C61-C62471180DAE}" type="pres">
      <dgm:prSet presAssocID="{6595ED5B-B619-4584-A480-B1FE3B6E190D}" presName="vertFlow" presStyleCnt="0"/>
      <dgm:spPr/>
    </dgm:pt>
    <dgm:pt modelId="{128F8A09-8236-4277-8755-45106B0D6652}" type="pres">
      <dgm:prSet presAssocID="{6595ED5B-B619-4584-A480-B1FE3B6E190D}" presName="topSpace" presStyleCnt="0"/>
      <dgm:spPr/>
    </dgm:pt>
    <dgm:pt modelId="{6E09BAC0-B924-4E4F-AADB-DF8088BA8BA9}" type="pres">
      <dgm:prSet presAssocID="{6595ED5B-B619-4584-A480-B1FE3B6E190D}" presName="firstComp" presStyleCnt="0"/>
      <dgm:spPr/>
    </dgm:pt>
    <dgm:pt modelId="{E219A220-A2D9-40CF-9D2E-12D247AFD0AE}" type="pres">
      <dgm:prSet presAssocID="{6595ED5B-B619-4584-A480-B1FE3B6E190D}" presName="firstChild" presStyleLbl="bgAccFollowNode1" presStyleIdx="0" presStyleCnt="6"/>
      <dgm:spPr/>
    </dgm:pt>
    <dgm:pt modelId="{35705031-410B-4A00-A83A-6F1BD8085BE5}" type="pres">
      <dgm:prSet presAssocID="{6595ED5B-B619-4584-A480-B1FE3B6E190D}" presName="firstChildTx" presStyleLbl="bgAccFollowNode1" presStyleIdx="0" presStyleCnt="6">
        <dgm:presLayoutVars>
          <dgm:bulletEnabled val="1"/>
        </dgm:presLayoutVars>
      </dgm:prSet>
      <dgm:spPr/>
    </dgm:pt>
    <dgm:pt modelId="{24D07789-1B5A-4B91-8F38-C3CF589C0E66}" type="pres">
      <dgm:prSet presAssocID="{831E7771-988E-4D2C-A8E2-8E9A8C5B7E69}" presName="comp" presStyleCnt="0"/>
      <dgm:spPr/>
    </dgm:pt>
    <dgm:pt modelId="{6FB3446E-6710-49CE-8FDA-61C6F4138A47}" type="pres">
      <dgm:prSet presAssocID="{831E7771-988E-4D2C-A8E2-8E9A8C5B7E69}" presName="child" presStyleLbl="bgAccFollowNode1" presStyleIdx="1" presStyleCnt="6"/>
      <dgm:spPr/>
    </dgm:pt>
    <dgm:pt modelId="{59D99967-D4AB-4186-847A-E18C16343F8C}" type="pres">
      <dgm:prSet presAssocID="{831E7771-988E-4D2C-A8E2-8E9A8C5B7E69}" presName="childTx" presStyleLbl="bgAccFollowNode1" presStyleIdx="1" presStyleCnt="6">
        <dgm:presLayoutVars>
          <dgm:bulletEnabled val="1"/>
        </dgm:presLayoutVars>
      </dgm:prSet>
      <dgm:spPr/>
    </dgm:pt>
    <dgm:pt modelId="{A89FED87-235F-4F8D-B4E4-B7E8821DCA8D}" type="pres">
      <dgm:prSet presAssocID="{B84C770C-A307-44FA-B7DF-808176628203}" presName="comp" presStyleCnt="0"/>
      <dgm:spPr/>
    </dgm:pt>
    <dgm:pt modelId="{51B32991-02EF-4996-942A-388D3DA1E246}" type="pres">
      <dgm:prSet presAssocID="{B84C770C-A307-44FA-B7DF-808176628203}" presName="child" presStyleLbl="bgAccFollowNode1" presStyleIdx="2" presStyleCnt="6"/>
      <dgm:spPr/>
    </dgm:pt>
    <dgm:pt modelId="{4F629F3B-7C0C-4C26-93DA-DCA19E64DC1B}" type="pres">
      <dgm:prSet presAssocID="{B84C770C-A307-44FA-B7DF-808176628203}" presName="childTx" presStyleLbl="bgAccFollowNode1" presStyleIdx="2" presStyleCnt="6">
        <dgm:presLayoutVars>
          <dgm:bulletEnabled val="1"/>
        </dgm:presLayoutVars>
      </dgm:prSet>
      <dgm:spPr/>
    </dgm:pt>
    <dgm:pt modelId="{B2ACB444-D006-419A-BFFC-1DB2D73042BE}" type="pres">
      <dgm:prSet presAssocID="{6595ED5B-B619-4584-A480-B1FE3B6E190D}" presName="negSpace" presStyleCnt="0"/>
      <dgm:spPr/>
    </dgm:pt>
    <dgm:pt modelId="{F058F94B-EA38-49AF-99B2-042FE79FE1EC}" type="pres">
      <dgm:prSet presAssocID="{6595ED5B-B619-4584-A480-B1FE3B6E190D}" presName="circle" presStyleLbl="node1" presStyleIdx="0" presStyleCnt="2"/>
      <dgm:spPr/>
    </dgm:pt>
    <dgm:pt modelId="{46407148-C114-4594-BDD6-56CA366A55F6}" type="pres">
      <dgm:prSet presAssocID="{3B279242-AE3E-4541-9E68-5D8EBF155948}" presName="transSpace" presStyleCnt="0"/>
      <dgm:spPr/>
    </dgm:pt>
    <dgm:pt modelId="{ACBB94C0-6DAE-49C1-8E0A-D500872542D1}" type="pres">
      <dgm:prSet presAssocID="{88A4E5D7-1941-4BE5-AFA7-716B0D565D63}" presName="posSpace" presStyleCnt="0"/>
      <dgm:spPr/>
    </dgm:pt>
    <dgm:pt modelId="{29C2ED22-9A93-4334-8A85-CB9EB17C0570}" type="pres">
      <dgm:prSet presAssocID="{88A4E5D7-1941-4BE5-AFA7-716B0D565D63}" presName="vertFlow" presStyleCnt="0"/>
      <dgm:spPr/>
    </dgm:pt>
    <dgm:pt modelId="{D2818336-2423-495C-997F-3F318EEFB3D0}" type="pres">
      <dgm:prSet presAssocID="{88A4E5D7-1941-4BE5-AFA7-716B0D565D63}" presName="topSpace" presStyleCnt="0"/>
      <dgm:spPr/>
    </dgm:pt>
    <dgm:pt modelId="{0331F69B-7A43-41C8-9253-39915D8CA0DB}" type="pres">
      <dgm:prSet presAssocID="{88A4E5D7-1941-4BE5-AFA7-716B0D565D63}" presName="firstComp" presStyleCnt="0"/>
      <dgm:spPr/>
    </dgm:pt>
    <dgm:pt modelId="{BF928C87-78A7-4006-A468-8F9BEEDD8526}" type="pres">
      <dgm:prSet presAssocID="{88A4E5D7-1941-4BE5-AFA7-716B0D565D63}" presName="firstChild" presStyleLbl="bgAccFollowNode1" presStyleIdx="3" presStyleCnt="6"/>
      <dgm:spPr/>
    </dgm:pt>
    <dgm:pt modelId="{C764B9CB-89D6-4AF2-B0AF-D2A99FFE5BAC}" type="pres">
      <dgm:prSet presAssocID="{88A4E5D7-1941-4BE5-AFA7-716B0D565D63}" presName="firstChildTx" presStyleLbl="bgAccFollowNode1" presStyleIdx="3" presStyleCnt="6">
        <dgm:presLayoutVars>
          <dgm:bulletEnabled val="1"/>
        </dgm:presLayoutVars>
      </dgm:prSet>
      <dgm:spPr/>
    </dgm:pt>
    <dgm:pt modelId="{15F88821-6EF4-4A57-948A-76962A7D96F8}" type="pres">
      <dgm:prSet presAssocID="{190D00FB-27AA-415A-8BD0-30D3DF55A23A}" presName="comp" presStyleCnt="0"/>
      <dgm:spPr/>
    </dgm:pt>
    <dgm:pt modelId="{1E71E6FA-CCE4-43F2-AE08-0451FAE94A60}" type="pres">
      <dgm:prSet presAssocID="{190D00FB-27AA-415A-8BD0-30D3DF55A23A}" presName="child" presStyleLbl="bgAccFollowNode1" presStyleIdx="4" presStyleCnt="6"/>
      <dgm:spPr/>
    </dgm:pt>
    <dgm:pt modelId="{38B83686-4D2E-4C7A-92FC-C78C4D01B09D}" type="pres">
      <dgm:prSet presAssocID="{190D00FB-27AA-415A-8BD0-30D3DF55A23A}" presName="childTx" presStyleLbl="bgAccFollowNode1" presStyleIdx="4" presStyleCnt="6">
        <dgm:presLayoutVars>
          <dgm:bulletEnabled val="1"/>
        </dgm:presLayoutVars>
      </dgm:prSet>
      <dgm:spPr/>
    </dgm:pt>
    <dgm:pt modelId="{530D79B3-A9E2-425A-8B6E-0E85547A7367}" type="pres">
      <dgm:prSet presAssocID="{314873B5-D7E4-429D-8FA8-15E6B94A1EC7}" presName="comp" presStyleCnt="0"/>
      <dgm:spPr/>
    </dgm:pt>
    <dgm:pt modelId="{9F1B7DA4-473C-412F-ADB7-D56A1A048C12}" type="pres">
      <dgm:prSet presAssocID="{314873B5-D7E4-429D-8FA8-15E6B94A1EC7}" presName="child" presStyleLbl="bgAccFollowNode1" presStyleIdx="5" presStyleCnt="6"/>
      <dgm:spPr/>
    </dgm:pt>
    <dgm:pt modelId="{176BF2A4-5CBD-4EEE-9C7D-E6913221A862}" type="pres">
      <dgm:prSet presAssocID="{314873B5-D7E4-429D-8FA8-15E6B94A1EC7}" presName="childTx" presStyleLbl="bgAccFollowNode1" presStyleIdx="5" presStyleCnt="6">
        <dgm:presLayoutVars>
          <dgm:bulletEnabled val="1"/>
        </dgm:presLayoutVars>
      </dgm:prSet>
      <dgm:spPr/>
    </dgm:pt>
    <dgm:pt modelId="{DF6A81EA-0F92-4BD3-BF5D-7877E6A38123}" type="pres">
      <dgm:prSet presAssocID="{88A4E5D7-1941-4BE5-AFA7-716B0D565D63}" presName="negSpace" presStyleCnt="0"/>
      <dgm:spPr/>
    </dgm:pt>
    <dgm:pt modelId="{DD1131C2-3150-4B9D-B48A-07C80A82F867}" type="pres">
      <dgm:prSet presAssocID="{88A4E5D7-1941-4BE5-AFA7-716B0D565D63}" presName="circle" presStyleLbl="node1" presStyleIdx="1" presStyleCnt="2"/>
      <dgm:spPr/>
    </dgm:pt>
  </dgm:ptLst>
  <dgm:cxnLst>
    <dgm:cxn modelId="{F1D0000C-85FD-4EB9-9278-4D783A9BBFE6}" srcId="{6595ED5B-B619-4584-A480-B1FE3B6E190D}" destId="{831E7771-988E-4D2C-A8E2-8E9A8C5B7E69}" srcOrd="1" destOrd="0" parTransId="{1D9097FB-2F0E-4CAA-96F8-DB54DD4E6627}" sibTransId="{F543346C-675B-42A1-9F02-C9EC7DF4C8C6}"/>
    <dgm:cxn modelId="{513B660E-6331-4662-B84D-76AC54DE32A6}" type="presOf" srcId="{6595ED5B-B619-4584-A480-B1FE3B6E190D}" destId="{F058F94B-EA38-49AF-99B2-042FE79FE1EC}" srcOrd="0" destOrd="0" presId="urn:microsoft.com/office/officeart/2005/8/layout/hList9"/>
    <dgm:cxn modelId="{06035113-7F8B-4750-83D8-C71E41415FCE}" type="presOf" srcId="{B84C770C-A307-44FA-B7DF-808176628203}" destId="{4F629F3B-7C0C-4C26-93DA-DCA19E64DC1B}" srcOrd="1" destOrd="0" presId="urn:microsoft.com/office/officeart/2005/8/layout/hList9"/>
    <dgm:cxn modelId="{B973F315-30DD-4AE8-9D1F-0B2098B7F006}" type="presOf" srcId="{88A4E5D7-1941-4BE5-AFA7-716B0D565D63}" destId="{DD1131C2-3150-4B9D-B48A-07C80A82F867}" srcOrd="0" destOrd="0" presId="urn:microsoft.com/office/officeart/2005/8/layout/hList9"/>
    <dgm:cxn modelId="{876F0E17-99D7-4CD9-B883-170FEABC672C}" type="presOf" srcId="{314873B5-D7E4-429D-8FA8-15E6B94A1EC7}" destId="{9F1B7DA4-473C-412F-ADB7-D56A1A048C12}" srcOrd="0" destOrd="0" presId="urn:microsoft.com/office/officeart/2005/8/layout/hList9"/>
    <dgm:cxn modelId="{C03B9A23-8667-44C5-89C6-BE86B38E2547}" srcId="{6595ED5B-B619-4584-A480-B1FE3B6E190D}" destId="{B84C770C-A307-44FA-B7DF-808176628203}" srcOrd="2" destOrd="0" parTransId="{A90E6D0C-631C-46CB-8CAA-E3AE99604870}" sibTransId="{40988A3D-BEA3-4FC2-9AD9-344FE6D1A2FB}"/>
    <dgm:cxn modelId="{F328272F-1A77-4D1B-B1D2-A683E52426CC}" type="presOf" srcId="{831E7771-988E-4D2C-A8E2-8E9A8C5B7E69}" destId="{59D99967-D4AB-4186-847A-E18C16343F8C}" srcOrd="1" destOrd="0" presId="urn:microsoft.com/office/officeart/2005/8/layout/hList9"/>
    <dgm:cxn modelId="{94A21C30-1F8F-4EE6-A5A7-1EE83FB2778D}" srcId="{75E912AB-A799-4FF5-8D6A-BA9253D5BEE9}" destId="{88A4E5D7-1941-4BE5-AFA7-716B0D565D63}" srcOrd="1" destOrd="0" parTransId="{6C0D5163-79D8-49D5-9516-1F13EADD26A0}" sibTransId="{BC1D0AC8-B71F-462A-AAC7-23AEE531FAAC}"/>
    <dgm:cxn modelId="{2D8DE035-76E0-4239-B77A-44D8336FC137}" type="presOf" srcId="{831E7771-988E-4D2C-A8E2-8E9A8C5B7E69}" destId="{6FB3446E-6710-49CE-8FDA-61C6F4138A47}" srcOrd="0" destOrd="0" presId="urn:microsoft.com/office/officeart/2005/8/layout/hList9"/>
    <dgm:cxn modelId="{E2EBB95B-5F2D-491C-A793-A260399758C7}" type="presOf" srcId="{B84C770C-A307-44FA-B7DF-808176628203}" destId="{51B32991-02EF-4996-942A-388D3DA1E246}" srcOrd="0" destOrd="0" presId="urn:microsoft.com/office/officeart/2005/8/layout/hList9"/>
    <dgm:cxn modelId="{C8ED1664-514D-437D-B0E6-CB61C361444C}" srcId="{88A4E5D7-1941-4BE5-AFA7-716B0D565D63}" destId="{190D00FB-27AA-415A-8BD0-30D3DF55A23A}" srcOrd="1" destOrd="0" parTransId="{EBF0BBB7-8A8D-4EFA-9330-7F24E84172FC}" sibTransId="{CDB8B989-E25C-48A7-A810-B1B5C4F615C8}"/>
    <dgm:cxn modelId="{31BD1A44-C1CC-4CA0-9BD3-162A3A61E41D}" srcId="{6595ED5B-B619-4584-A480-B1FE3B6E190D}" destId="{5DD46E3E-1155-4607-8712-68F11D121B96}" srcOrd="0" destOrd="0" parTransId="{CF6BA72E-7571-4AB6-824B-289A19A3F172}" sibTransId="{C8E536AB-F184-4E0A-BF61-FEEAE8448F96}"/>
    <dgm:cxn modelId="{7AE54F4D-D00D-4043-B987-F14FBFFFA17F}" type="presOf" srcId="{A8B75AB6-8CDD-4BC8-9790-83328954EEE4}" destId="{BF928C87-78A7-4006-A468-8F9BEEDD8526}" srcOrd="0" destOrd="0" presId="urn:microsoft.com/office/officeart/2005/8/layout/hList9"/>
    <dgm:cxn modelId="{93790176-010C-424A-8786-0EC51F006164}" srcId="{75E912AB-A799-4FF5-8D6A-BA9253D5BEE9}" destId="{6595ED5B-B619-4584-A480-B1FE3B6E190D}" srcOrd="0" destOrd="0" parTransId="{C1886ABE-A7B9-4B84-8F42-2056F59FBCCA}" sibTransId="{3B279242-AE3E-4541-9E68-5D8EBF155948}"/>
    <dgm:cxn modelId="{79F86456-836D-414E-8652-5B9D701D4214}" type="presOf" srcId="{75E912AB-A799-4FF5-8D6A-BA9253D5BEE9}" destId="{EEF6A8B3-9171-4A65-8AC4-23A8687B59D6}" srcOrd="0" destOrd="0" presId="urn:microsoft.com/office/officeart/2005/8/layout/hList9"/>
    <dgm:cxn modelId="{89D1F479-3BC6-4F8D-B337-7028C42907BA}" type="presOf" srcId="{190D00FB-27AA-415A-8BD0-30D3DF55A23A}" destId="{38B83686-4D2E-4C7A-92FC-C78C4D01B09D}" srcOrd="1" destOrd="0" presId="urn:microsoft.com/office/officeart/2005/8/layout/hList9"/>
    <dgm:cxn modelId="{0FB34699-B92C-44D7-97A2-7A510FC070E7}" type="presOf" srcId="{A8B75AB6-8CDD-4BC8-9790-83328954EEE4}" destId="{C764B9CB-89D6-4AF2-B0AF-D2A99FFE5BAC}" srcOrd="1" destOrd="0" presId="urn:microsoft.com/office/officeart/2005/8/layout/hList9"/>
    <dgm:cxn modelId="{F8B5C69F-E804-4B91-A395-B0691731E71E}" srcId="{88A4E5D7-1941-4BE5-AFA7-716B0D565D63}" destId="{A8B75AB6-8CDD-4BC8-9790-83328954EEE4}" srcOrd="0" destOrd="0" parTransId="{DD924F86-736D-4F9F-A237-699508AD740B}" sibTransId="{0384660D-0285-43F7-8267-4A10F81430C1}"/>
    <dgm:cxn modelId="{18B9CA9F-2B1D-4F73-91BF-6F338F07C3E4}" type="presOf" srcId="{5DD46E3E-1155-4607-8712-68F11D121B96}" destId="{35705031-410B-4A00-A83A-6F1BD8085BE5}" srcOrd="1" destOrd="0" presId="urn:microsoft.com/office/officeart/2005/8/layout/hList9"/>
    <dgm:cxn modelId="{039FDCB3-A8CA-40C4-A1B0-A134628E0B51}" type="presOf" srcId="{5DD46E3E-1155-4607-8712-68F11D121B96}" destId="{E219A220-A2D9-40CF-9D2E-12D247AFD0AE}" srcOrd="0" destOrd="0" presId="urn:microsoft.com/office/officeart/2005/8/layout/hList9"/>
    <dgm:cxn modelId="{0E57D3C3-CCFD-404C-93A4-AB2BF6A828D3}" srcId="{88A4E5D7-1941-4BE5-AFA7-716B0D565D63}" destId="{314873B5-D7E4-429D-8FA8-15E6B94A1EC7}" srcOrd="2" destOrd="0" parTransId="{7897B7D4-0AFD-4F80-9BE3-0EC01E6CF405}" sibTransId="{AABD193F-6587-433E-8729-1171C091D937}"/>
    <dgm:cxn modelId="{F699FAE1-8F28-4295-9273-FE772BBA1093}" type="presOf" srcId="{190D00FB-27AA-415A-8BD0-30D3DF55A23A}" destId="{1E71E6FA-CCE4-43F2-AE08-0451FAE94A60}" srcOrd="0" destOrd="0" presId="urn:microsoft.com/office/officeart/2005/8/layout/hList9"/>
    <dgm:cxn modelId="{B035CFFC-4CD6-4ABE-BE13-B3981006E353}" type="presOf" srcId="{314873B5-D7E4-429D-8FA8-15E6B94A1EC7}" destId="{176BF2A4-5CBD-4EEE-9C7D-E6913221A862}" srcOrd="1" destOrd="0" presId="urn:microsoft.com/office/officeart/2005/8/layout/hList9"/>
    <dgm:cxn modelId="{3936681D-CA3A-41E3-A13C-8C5B1DE52726}" type="presParOf" srcId="{EEF6A8B3-9171-4A65-8AC4-23A8687B59D6}" destId="{7F74F946-9A5A-4CF2-9BA0-50C1EB24A1AD}" srcOrd="0" destOrd="0" presId="urn:microsoft.com/office/officeart/2005/8/layout/hList9"/>
    <dgm:cxn modelId="{0173E7B2-6E2E-427B-AC42-0AEF3C558A9C}" type="presParOf" srcId="{EEF6A8B3-9171-4A65-8AC4-23A8687B59D6}" destId="{6E76D911-9550-4310-9C61-C62471180DAE}" srcOrd="1" destOrd="0" presId="urn:microsoft.com/office/officeart/2005/8/layout/hList9"/>
    <dgm:cxn modelId="{88563F46-F1D9-4430-9584-3950B06E10A2}" type="presParOf" srcId="{6E76D911-9550-4310-9C61-C62471180DAE}" destId="{128F8A09-8236-4277-8755-45106B0D6652}" srcOrd="0" destOrd="0" presId="urn:microsoft.com/office/officeart/2005/8/layout/hList9"/>
    <dgm:cxn modelId="{7AF6C3C5-AA36-4F49-BC69-F194355D459B}" type="presParOf" srcId="{6E76D911-9550-4310-9C61-C62471180DAE}" destId="{6E09BAC0-B924-4E4F-AADB-DF8088BA8BA9}" srcOrd="1" destOrd="0" presId="urn:microsoft.com/office/officeart/2005/8/layout/hList9"/>
    <dgm:cxn modelId="{91506A77-69D6-4801-BC49-A82BFF0C46DD}" type="presParOf" srcId="{6E09BAC0-B924-4E4F-AADB-DF8088BA8BA9}" destId="{E219A220-A2D9-40CF-9D2E-12D247AFD0AE}" srcOrd="0" destOrd="0" presId="urn:microsoft.com/office/officeart/2005/8/layout/hList9"/>
    <dgm:cxn modelId="{31E0C169-2294-472E-8675-EE990980CB10}" type="presParOf" srcId="{6E09BAC0-B924-4E4F-AADB-DF8088BA8BA9}" destId="{35705031-410B-4A00-A83A-6F1BD8085BE5}" srcOrd="1" destOrd="0" presId="urn:microsoft.com/office/officeart/2005/8/layout/hList9"/>
    <dgm:cxn modelId="{DB72EBD7-A4EC-4B7F-9FDE-439A3C565C86}" type="presParOf" srcId="{6E76D911-9550-4310-9C61-C62471180DAE}" destId="{24D07789-1B5A-4B91-8F38-C3CF589C0E66}" srcOrd="2" destOrd="0" presId="urn:microsoft.com/office/officeart/2005/8/layout/hList9"/>
    <dgm:cxn modelId="{D3E1BAA9-3BFB-4DBA-8B16-8E8AD4D5C462}" type="presParOf" srcId="{24D07789-1B5A-4B91-8F38-C3CF589C0E66}" destId="{6FB3446E-6710-49CE-8FDA-61C6F4138A47}" srcOrd="0" destOrd="0" presId="urn:microsoft.com/office/officeart/2005/8/layout/hList9"/>
    <dgm:cxn modelId="{975C366D-5EFA-47C0-99A3-9008713FDBA9}" type="presParOf" srcId="{24D07789-1B5A-4B91-8F38-C3CF589C0E66}" destId="{59D99967-D4AB-4186-847A-E18C16343F8C}" srcOrd="1" destOrd="0" presId="urn:microsoft.com/office/officeart/2005/8/layout/hList9"/>
    <dgm:cxn modelId="{1CBD9655-6049-443C-9E65-1A4C5133D330}" type="presParOf" srcId="{6E76D911-9550-4310-9C61-C62471180DAE}" destId="{A89FED87-235F-4F8D-B4E4-B7E8821DCA8D}" srcOrd="3" destOrd="0" presId="urn:microsoft.com/office/officeart/2005/8/layout/hList9"/>
    <dgm:cxn modelId="{10497041-E331-437B-AE54-6B95717B9B30}" type="presParOf" srcId="{A89FED87-235F-4F8D-B4E4-B7E8821DCA8D}" destId="{51B32991-02EF-4996-942A-388D3DA1E246}" srcOrd="0" destOrd="0" presId="urn:microsoft.com/office/officeart/2005/8/layout/hList9"/>
    <dgm:cxn modelId="{A66209BB-2860-4BF4-9F2C-22DF86F3FDB2}" type="presParOf" srcId="{A89FED87-235F-4F8D-B4E4-B7E8821DCA8D}" destId="{4F629F3B-7C0C-4C26-93DA-DCA19E64DC1B}" srcOrd="1" destOrd="0" presId="urn:microsoft.com/office/officeart/2005/8/layout/hList9"/>
    <dgm:cxn modelId="{ACB63C5B-E22D-4EA1-9706-92E5B444C511}" type="presParOf" srcId="{EEF6A8B3-9171-4A65-8AC4-23A8687B59D6}" destId="{B2ACB444-D006-419A-BFFC-1DB2D73042BE}" srcOrd="2" destOrd="0" presId="urn:microsoft.com/office/officeart/2005/8/layout/hList9"/>
    <dgm:cxn modelId="{BABACF8F-54C2-4DA6-9920-FD0678E8EAE6}" type="presParOf" srcId="{EEF6A8B3-9171-4A65-8AC4-23A8687B59D6}" destId="{F058F94B-EA38-49AF-99B2-042FE79FE1EC}" srcOrd="3" destOrd="0" presId="urn:microsoft.com/office/officeart/2005/8/layout/hList9"/>
    <dgm:cxn modelId="{EEFAB2DB-62E6-4F06-B6DD-358D97FE2493}" type="presParOf" srcId="{EEF6A8B3-9171-4A65-8AC4-23A8687B59D6}" destId="{46407148-C114-4594-BDD6-56CA366A55F6}" srcOrd="4" destOrd="0" presId="urn:microsoft.com/office/officeart/2005/8/layout/hList9"/>
    <dgm:cxn modelId="{609A0C62-22E4-4589-8186-D1AFAD4FC78E}" type="presParOf" srcId="{EEF6A8B3-9171-4A65-8AC4-23A8687B59D6}" destId="{ACBB94C0-6DAE-49C1-8E0A-D500872542D1}" srcOrd="5" destOrd="0" presId="urn:microsoft.com/office/officeart/2005/8/layout/hList9"/>
    <dgm:cxn modelId="{322C9DB5-90BA-40BC-AA6B-1D6E364352B2}" type="presParOf" srcId="{EEF6A8B3-9171-4A65-8AC4-23A8687B59D6}" destId="{29C2ED22-9A93-4334-8A85-CB9EB17C0570}" srcOrd="6" destOrd="0" presId="urn:microsoft.com/office/officeart/2005/8/layout/hList9"/>
    <dgm:cxn modelId="{47E21FA5-D42D-4030-BCA6-86EB33D5F372}" type="presParOf" srcId="{29C2ED22-9A93-4334-8A85-CB9EB17C0570}" destId="{D2818336-2423-495C-997F-3F318EEFB3D0}" srcOrd="0" destOrd="0" presId="urn:microsoft.com/office/officeart/2005/8/layout/hList9"/>
    <dgm:cxn modelId="{DF4911AF-3E64-468C-96BF-7470EFA14F42}" type="presParOf" srcId="{29C2ED22-9A93-4334-8A85-CB9EB17C0570}" destId="{0331F69B-7A43-41C8-9253-39915D8CA0DB}" srcOrd="1" destOrd="0" presId="urn:microsoft.com/office/officeart/2005/8/layout/hList9"/>
    <dgm:cxn modelId="{30ABE30D-D234-4BE4-A307-D6AB71B9F9D5}" type="presParOf" srcId="{0331F69B-7A43-41C8-9253-39915D8CA0DB}" destId="{BF928C87-78A7-4006-A468-8F9BEEDD8526}" srcOrd="0" destOrd="0" presId="urn:microsoft.com/office/officeart/2005/8/layout/hList9"/>
    <dgm:cxn modelId="{1174A1B0-1E3F-472E-B156-4FEEEF6910A4}" type="presParOf" srcId="{0331F69B-7A43-41C8-9253-39915D8CA0DB}" destId="{C764B9CB-89D6-4AF2-B0AF-D2A99FFE5BAC}" srcOrd="1" destOrd="0" presId="urn:microsoft.com/office/officeart/2005/8/layout/hList9"/>
    <dgm:cxn modelId="{0D882659-BE1C-455A-973F-ABBB791F287D}" type="presParOf" srcId="{29C2ED22-9A93-4334-8A85-CB9EB17C0570}" destId="{15F88821-6EF4-4A57-948A-76962A7D96F8}" srcOrd="2" destOrd="0" presId="urn:microsoft.com/office/officeart/2005/8/layout/hList9"/>
    <dgm:cxn modelId="{8202ACBD-F1EC-4919-9FA6-334C6294E35C}" type="presParOf" srcId="{15F88821-6EF4-4A57-948A-76962A7D96F8}" destId="{1E71E6FA-CCE4-43F2-AE08-0451FAE94A60}" srcOrd="0" destOrd="0" presId="urn:microsoft.com/office/officeart/2005/8/layout/hList9"/>
    <dgm:cxn modelId="{8D17FF70-6694-4EC8-82E8-42700112AE91}" type="presParOf" srcId="{15F88821-6EF4-4A57-948A-76962A7D96F8}" destId="{38B83686-4D2E-4C7A-92FC-C78C4D01B09D}" srcOrd="1" destOrd="0" presId="urn:microsoft.com/office/officeart/2005/8/layout/hList9"/>
    <dgm:cxn modelId="{734F7C8D-0979-4143-895B-68F8F8EFDAF9}" type="presParOf" srcId="{29C2ED22-9A93-4334-8A85-CB9EB17C0570}" destId="{530D79B3-A9E2-425A-8B6E-0E85547A7367}" srcOrd="3" destOrd="0" presId="urn:microsoft.com/office/officeart/2005/8/layout/hList9"/>
    <dgm:cxn modelId="{1EA2D3DB-07AB-4B3F-AE3D-1C34DFB03CCC}" type="presParOf" srcId="{530D79B3-A9E2-425A-8B6E-0E85547A7367}" destId="{9F1B7DA4-473C-412F-ADB7-D56A1A048C12}" srcOrd="0" destOrd="0" presId="urn:microsoft.com/office/officeart/2005/8/layout/hList9"/>
    <dgm:cxn modelId="{960429FC-4D47-46B3-BC36-FB564CD19FBB}" type="presParOf" srcId="{530D79B3-A9E2-425A-8B6E-0E85547A7367}" destId="{176BF2A4-5CBD-4EEE-9C7D-E6913221A862}" srcOrd="1" destOrd="0" presId="urn:microsoft.com/office/officeart/2005/8/layout/hList9"/>
    <dgm:cxn modelId="{13A4A46B-208B-429A-8977-FFA7A47C482C}" type="presParOf" srcId="{EEF6A8B3-9171-4A65-8AC4-23A8687B59D6}" destId="{DF6A81EA-0F92-4BD3-BF5D-7877E6A38123}" srcOrd="7" destOrd="0" presId="urn:microsoft.com/office/officeart/2005/8/layout/hList9"/>
    <dgm:cxn modelId="{A0A295D9-1D37-4350-80A6-AA9397313E65}" type="presParOf" srcId="{EEF6A8B3-9171-4A65-8AC4-23A8687B59D6}" destId="{DD1131C2-3150-4B9D-B48A-07C80A82F867}" srcOrd="8" destOrd="0" presId="urn:microsoft.com/office/officeart/2005/8/layout/hList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1CE559-3684-46C4-9A8F-9EFB72EF9DE2}"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DBAE52CC-B2E0-4A61-80FC-83E34431BB7A}">
      <dgm:prSet phldrT="[Text]" phldr="0"/>
      <dgm:spPr/>
      <dgm:t>
        <a:bodyPr/>
        <a:lstStyle/>
        <a:p>
          <a:pPr algn="l" rtl="0"/>
          <a:r>
            <a:rPr lang="en-US">
              <a:latin typeface="Calibri"/>
              <a:ea typeface="Calibri"/>
              <a:cs typeface="Calibri"/>
            </a:rPr>
            <a:t>Image Capture:</a:t>
          </a:r>
          <a:endParaRPr lang="en-US"/>
        </a:p>
      </dgm:t>
    </dgm:pt>
    <dgm:pt modelId="{6CCD46C7-1F01-49E4-9417-AF1BCD127863}" type="parTrans" cxnId="{C2645161-84FB-49A5-9EDE-F93C1224D9EA}">
      <dgm:prSet/>
      <dgm:spPr/>
      <dgm:t>
        <a:bodyPr/>
        <a:lstStyle/>
        <a:p>
          <a:endParaRPr lang="en-US"/>
        </a:p>
      </dgm:t>
    </dgm:pt>
    <dgm:pt modelId="{8AF70032-DBC0-45B2-83FE-C3BBECBC78F4}" type="sibTrans" cxnId="{C2645161-84FB-49A5-9EDE-F93C1224D9EA}">
      <dgm:prSet/>
      <dgm:spPr/>
      <dgm:t>
        <a:bodyPr/>
        <a:lstStyle/>
        <a:p>
          <a:endParaRPr lang="en-US"/>
        </a:p>
      </dgm:t>
    </dgm:pt>
    <dgm:pt modelId="{3278CA60-975A-4C09-9B01-9F119A63B6B8}">
      <dgm:prSet phldrT="[Text]" phldr="0"/>
      <dgm:spPr/>
      <dgm:t>
        <a:bodyPr/>
        <a:lstStyle/>
        <a:p>
          <a:pPr rtl="0"/>
          <a:r>
            <a:rPr lang="en-US">
              <a:latin typeface="Calibri"/>
              <a:ea typeface="Calibri"/>
              <a:cs typeface="Calibri"/>
            </a:rPr>
            <a:t>Camera captures grocery images.</a:t>
          </a:r>
          <a:endParaRPr lang="en-US"/>
        </a:p>
      </dgm:t>
    </dgm:pt>
    <dgm:pt modelId="{08FD14DF-0AB6-4D68-BD2C-B99104B508B8}" type="parTrans" cxnId="{950FBCEB-D395-4768-9889-07A9BDD4B8A7}">
      <dgm:prSet/>
      <dgm:spPr/>
      <dgm:t>
        <a:bodyPr/>
        <a:lstStyle/>
        <a:p>
          <a:endParaRPr lang="en-US"/>
        </a:p>
      </dgm:t>
    </dgm:pt>
    <dgm:pt modelId="{BC2FF5D3-6AE6-4253-890E-027996F403D0}" type="sibTrans" cxnId="{950FBCEB-D395-4768-9889-07A9BDD4B8A7}">
      <dgm:prSet/>
      <dgm:spPr/>
      <dgm:t>
        <a:bodyPr/>
        <a:lstStyle/>
        <a:p>
          <a:endParaRPr lang="en-US"/>
        </a:p>
      </dgm:t>
    </dgm:pt>
    <dgm:pt modelId="{8B760E61-E1C5-4A39-B3D5-8AEC5C3188D5}">
      <dgm:prSet phldrT="[Text]" phldr="0">
        <dgm:style>
          <a:lnRef idx="1">
            <a:schemeClr val="accent1"/>
          </a:lnRef>
          <a:fillRef idx="2">
            <a:schemeClr val="accent1"/>
          </a:fillRef>
          <a:effectRef idx="1">
            <a:schemeClr val="accent1"/>
          </a:effectRef>
          <a:fontRef idx="minor">
            <a:schemeClr val="dk1"/>
          </a:fontRef>
        </dgm:style>
      </dgm:prSet>
      <dgm:spPr>
        <a:solidFill>
          <a:srgbClr val="CCD2D8"/>
        </a:solidFill>
      </dgm:spPr>
      <dgm:t>
        <a:bodyPr/>
        <a:lstStyle/>
        <a:p>
          <a:pPr rtl="0"/>
          <a:r>
            <a:rPr lang="en-US">
              <a:latin typeface="Calibri"/>
              <a:ea typeface="Calibri"/>
              <a:cs typeface="Calibri"/>
            </a:rPr>
            <a:t>Object Detection: </a:t>
          </a:r>
          <a:endParaRPr lang="en-US"/>
        </a:p>
      </dgm:t>
    </dgm:pt>
    <dgm:pt modelId="{D522DCCF-BE01-405D-AC62-A3CEE819B425}" type="parTrans" cxnId="{30C6A939-3F5D-41CF-8405-6DCF9301808E}">
      <dgm:prSet/>
      <dgm:spPr/>
      <dgm:t>
        <a:bodyPr/>
        <a:lstStyle/>
        <a:p>
          <a:endParaRPr lang="en-US"/>
        </a:p>
      </dgm:t>
    </dgm:pt>
    <dgm:pt modelId="{1EFA5A8B-23AB-47F2-BC06-C3A3F5BF54F7}" type="sibTrans" cxnId="{30C6A939-3F5D-41CF-8405-6DCF9301808E}">
      <dgm:prSet/>
      <dgm:spPr/>
      <dgm:t>
        <a:bodyPr/>
        <a:lstStyle/>
        <a:p>
          <a:endParaRPr lang="en-US"/>
        </a:p>
      </dgm:t>
    </dgm:pt>
    <dgm:pt modelId="{76029B9C-426C-4650-9069-7957359F3905}">
      <dgm:prSet phldrT="[Text]" phldr="0"/>
      <dgm:spPr/>
      <dgm:t>
        <a:bodyPr/>
        <a:lstStyle/>
        <a:p>
          <a:pPr rtl="0"/>
          <a:r>
            <a:rPr lang="en-US">
              <a:latin typeface="Calibri"/>
              <a:ea typeface="Calibri"/>
              <a:cs typeface="Calibri"/>
            </a:rPr>
            <a:t>YOLOv8 &amp; YOLOv9 analyze the objects.</a:t>
          </a:r>
          <a:endParaRPr lang="en-US"/>
        </a:p>
      </dgm:t>
    </dgm:pt>
    <dgm:pt modelId="{13C2004C-1DAE-45EE-BF21-27D45FD52F29}" type="parTrans" cxnId="{61DED158-0D98-4EF8-B8BF-B0538C7FD82F}">
      <dgm:prSet/>
      <dgm:spPr/>
      <dgm:t>
        <a:bodyPr/>
        <a:lstStyle/>
        <a:p>
          <a:endParaRPr lang="en-US"/>
        </a:p>
      </dgm:t>
    </dgm:pt>
    <dgm:pt modelId="{4861DC2E-A32E-4C3F-B040-32817722BF3F}" type="sibTrans" cxnId="{61DED158-0D98-4EF8-B8BF-B0538C7FD82F}">
      <dgm:prSet/>
      <dgm:spPr/>
      <dgm:t>
        <a:bodyPr/>
        <a:lstStyle/>
        <a:p>
          <a:endParaRPr lang="en-US"/>
        </a:p>
      </dgm:t>
    </dgm:pt>
    <dgm:pt modelId="{581B603A-4F07-40DB-A131-AA9994D1D36D}">
      <dgm:prSet phldrT="[Text]" phldr="0"/>
      <dgm:spPr/>
      <dgm:t>
        <a:bodyPr/>
        <a:lstStyle/>
        <a:p>
          <a:pPr rtl="0"/>
          <a:r>
            <a:rPr lang="en-US">
              <a:latin typeface="Calibri"/>
              <a:ea typeface="Calibri"/>
              <a:cs typeface="Calibri"/>
            </a:rPr>
            <a:t>Audio Feedback: </a:t>
          </a:r>
          <a:endParaRPr lang="en-US"/>
        </a:p>
      </dgm:t>
    </dgm:pt>
    <dgm:pt modelId="{29C1D269-9E23-4415-9507-382A657C83D6}" type="parTrans" cxnId="{16688562-378E-4EE6-99AD-1EFA1A9BFCD5}">
      <dgm:prSet/>
      <dgm:spPr/>
      <dgm:t>
        <a:bodyPr/>
        <a:lstStyle/>
        <a:p>
          <a:endParaRPr lang="en-US"/>
        </a:p>
      </dgm:t>
    </dgm:pt>
    <dgm:pt modelId="{3D12E6E4-8B50-4F10-90EB-755E361C0593}" type="sibTrans" cxnId="{16688562-378E-4EE6-99AD-1EFA1A9BFCD5}">
      <dgm:prSet/>
      <dgm:spPr/>
      <dgm:t>
        <a:bodyPr/>
        <a:lstStyle/>
        <a:p>
          <a:endParaRPr lang="en-US"/>
        </a:p>
      </dgm:t>
    </dgm:pt>
    <dgm:pt modelId="{1F072091-9093-441A-A2B7-14DA3F4410F1}">
      <dgm:prSet phldrT="[Text]" phldr="0"/>
      <dgm:spPr/>
      <dgm:t>
        <a:bodyPr/>
        <a:lstStyle/>
        <a:p>
          <a:pPr rtl="0"/>
          <a:r>
            <a:rPr lang="en-US">
              <a:latin typeface="Calibri"/>
              <a:ea typeface="Calibri"/>
              <a:cs typeface="Calibri"/>
            </a:rPr>
            <a:t>Identified items are conveyed via voice output.</a:t>
          </a:r>
          <a:endParaRPr lang="en-US"/>
        </a:p>
      </dgm:t>
    </dgm:pt>
    <dgm:pt modelId="{C92A0CDB-A882-4CC6-AD24-72544712AA22}" type="parTrans" cxnId="{545FEF02-A1B3-4B6A-A403-74BA0BFCD61D}">
      <dgm:prSet/>
      <dgm:spPr/>
      <dgm:t>
        <a:bodyPr/>
        <a:lstStyle/>
        <a:p>
          <a:endParaRPr lang="en-US"/>
        </a:p>
      </dgm:t>
    </dgm:pt>
    <dgm:pt modelId="{83BC5BBB-546B-4989-9D76-4B0C1D70A087}" type="sibTrans" cxnId="{545FEF02-A1B3-4B6A-A403-74BA0BFCD61D}">
      <dgm:prSet/>
      <dgm:spPr/>
      <dgm:t>
        <a:bodyPr/>
        <a:lstStyle/>
        <a:p>
          <a:endParaRPr lang="en-US"/>
        </a:p>
      </dgm:t>
    </dgm:pt>
    <dgm:pt modelId="{2CE07456-6CF7-43D4-B482-10FE9816E64D}" type="pres">
      <dgm:prSet presAssocID="{5E1CE559-3684-46C4-9A8F-9EFB72EF9DE2}" presName="Name0" presStyleCnt="0">
        <dgm:presLayoutVars>
          <dgm:dir/>
          <dgm:animLvl val="lvl"/>
          <dgm:resizeHandles val="exact"/>
        </dgm:presLayoutVars>
      </dgm:prSet>
      <dgm:spPr/>
    </dgm:pt>
    <dgm:pt modelId="{4AE8A31F-EB6C-49E4-89D3-C873B044D5B2}" type="pres">
      <dgm:prSet presAssocID="{5E1CE559-3684-46C4-9A8F-9EFB72EF9DE2}" presName="tSp" presStyleCnt="0"/>
      <dgm:spPr/>
    </dgm:pt>
    <dgm:pt modelId="{BEC49022-24A2-43E4-90F3-BE2035B3B672}" type="pres">
      <dgm:prSet presAssocID="{5E1CE559-3684-46C4-9A8F-9EFB72EF9DE2}" presName="bSp" presStyleCnt="0"/>
      <dgm:spPr/>
    </dgm:pt>
    <dgm:pt modelId="{AE1A6D31-1A99-44E5-A5E6-16DBFD4381C8}" type="pres">
      <dgm:prSet presAssocID="{5E1CE559-3684-46C4-9A8F-9EFB72EF9DE2}" presName="process" presStyleCnt="0"/>
      <dgm:spPr/>
    </dgm:pt>
    <dgm:pt modelId="{121F2F7D-2FDD-4C20-BD8C-A5D2DE7B5E50}" type="pres">
      <dgm:prSet presAssocID="{DBAE52CC-B2E0-4A61-80FC-83E34431BB7A}" presName="composite1" presStyleCnt="0"/>
      <dgm:spPr/>
    </dgm:pt>
    <dgm:pt modelId="{EB53CEA5-8E85-456C-A1C4-4E23F443D59D}" type="pres">
      <dgm:prSet presAssocID="{DBAE52CC-B2E0-4A61-80FC-83E34431BB7A}" presName="dummyNode1" presStyleLbl="node1" presStyleIdx="0" presStyleCnt="3"/>
      <dgm:spPr/>
    </dgm:pt>
    <dgm:pt modelId="{AB9DF643-F5E7-4AEE-B210-CFE7DC18C982}" type="pres">
      <dgm:prSet presAssocID="{DBAE52CC-B2E0-4A61-80FC-83E34431BB7A}" presName="childNode1" presStyleLbl="bgAcc1" presStyleIdx="0" presStyleCnt="3">
        <dgm:presLayoutVars>
          <dgm:bulletEnabled val="1"/>
        </dgm:presLayoutVars>
      </dgm:prSet>
      <dgm:spPr/>
    </dgm:pt>
    <dgm:pt modelId="{F2D8BC11-9936-4946-8395-C24FC5F5E548}" type="pres">
      <dgm:prSet presAssocID="{DBAE52CC-B2E0-4A61-80FC-83E34431BB7A}" presName="childNode1tx" presStyleLbl="bgAcc1" presStyleIdx="0" presStyleCnt="3">
        <dgm:presLayoutVars>
          <dgm:bulletEnabled val="1"/>
        </dgm:presLayoutVars>
      </dgm:prSet>
      <dgm:spPr/>
    </dgm:pt>
    <dgm:pt modelId="{0EE6900E-D844-40D7-9342-44ABFD0964DE}" type="pres">
      <dgm:prSet presAssocID="{DBAE52CC-B2E0-4A61-80FC-83E34431BB7A}" presName="parentNode1" presStyleLbl="node1" presStyleIdx="0" presStyleCnt="3">
        <dgm:presLayoutVars>
          <dgm:chMax val="1"/>
          <dgm:bulletEnabled val="1"/>
        </dgm:presLayoutVars>
      </dgm:prSet>
      <dgm:spPr/>
    </dgm:pt>
    <dgm:pt modelId="{92F71E34-53E6-4DEC-8B78-2136CE9EDAFD}" type="pres">
      <dgm:prSet presAssocID="{DBAE52CC-B2E0-4A61-80FC-83E34431BB7A}" presName="connSite1" presStyleCnt="0"/>
      <dgm:spPr/>
    </dgm:pt>
    <dgm:pt modelId="{F8E7A7E4-85D0-481F-9E3A-C79868208143}" type="pres">
      <dgm:prSet presAssocID="{8AF70032-DBC0-45B2-83FE-C3BBECBC78F4}" presName="Name9" presStyleLbl="sibTrans2D1" presStyleIdx="0" presStyleCnt="2"/>
      <dgm:spPr/>
    </dgm:pt>
    <dgm:pt modelId="{966988B8-1EB0-43C5-94AD-177E7EAD00F4}" type="pres">
      <dgm:prSet presAssocID="{8B760E61-E1C5-4A39-B3D5-8AEC5C3188D5}" presName="composite2" presStyleCnt="0"/>
      <dgm:spPr/>
    </dgm:pt>
    <dgm:pt modelId="{5B95DA02-DF38-40D3-9138-07D232AE5554}" type="pres">
      <dgm:prSet presAssocID="{8B760E61-E1C5-4A39-B3D5-8AEC5C3188D5}" presName="dummyNode2" presStyleLbl="node1" presStyleIdx="0" presStyleCnt="3"/>
      <dgm:spPr/>
    </dgm:pt>
    <dgm:pt modelId="{525B3464-86E8-4BA4-8A4C-3C7DF1EBC2AC}" type="pres">
      <dgm:prSet presAssocID="{8B760E61-E1C5-4A39-B3D5-8AEC5C3188D5}" presName="childNode2" presStyleLbl="bgAcc1" presStyleIdx="1" presStyleCnt="3">
        <dgm:presLayoutVars>
          <dgm:bulletEnabled val="1"/>
        </dgm:presLayoutVars>
      </dgm:prSet>
      <dgm:spPr/>
    </dgm:pt>
    <dgm:pt modelId="{C88674E1-348F-4563-8F89-B09954B3F7DA}" type="pres">
      <dgm:prSet presAssocID="{8B760E61-E1C5-4A39-B3D5-8AEC5C3188D5}" presName="childNode2tx" presStyleLbl="bgAcc1" presStyleIdx="1" presStyleCnt="3">
        <dgm:presLayoutVars>
          <dgm:bulletEnabled val="1"/>
        </dgm:presLayoutVars>
      </dgm:prSet>
      <dgm:spPr/>
    </dgm:pt>
    <dgm:pt modelId="{FD7AFDA5-4A2A-46A1-B015-0C31216C8401}" type="pres">
      <dgm:prSet presAssocID="{8B760E61-E1C5-4A39-B3D5-8AEC5C3188D5}" presName="parentNode2" presStyleLbl="node1" presStyleIdx="1" presStyleCnt="3">
        <dgm:presLayoutVars>
          <dgm:chMax val="0"/>
          <dgm:bulletEnabled val="1"/>
        </dgm:presLayoutVars>
      </dgm:prSet>
      <dgm:spPr/>
    </dgm:pt>
    <dgm:pt modelId="{B6B3C999-FD56-44C5-878C-A0854BF12FFF}" type="pres">
      <dgm:prSet presAssocID="{8B760E61-E1C5-4A39-B3D5-8AEC5C3188D5}" presName="connSite2" presStyleCnt="0"/>
      <dgm:spPr/>
    </dgm:pt>
    <dgm:pt modelId="{A58FC1AC-6C9A-4FE9-A7A9-EBB0A4487EFB}" type="pres">
      <dgm:prSet presAssocID="{1EFA5A8B-23AB-47F2-BC06-C3A3F5BF54F7}" presName="Name18" presStyleLbl="sibTrans2D1" presStyleIdx="1" presStyleCnt="2"/>
      <dgm:spPr/>
    </dgm:pt>
    <dgm:pt modelId="{DC2AA438-EA45-4233-AFF3-61A220497235}" type="pres">
      <dgm:prSet presAssocID="{581B603A-4F07-40DB-A131-AA9994D1D36D}" presName="composite1" presStyleCnt="0"/>
      <dgm:spPr/>
    </dgm:pt>
    <dgm:pt modelId="{3DFAA6C3-E88F-4834-BECF-8EC8A08F801E}" type="pres">
      <dgm:prSet presAssocID="{581B603A-4F07-40DB-A131-AA9994D1D36D}" presName="dummyNode1" presStyleLbl="node1" presStyleIdx="1" presStyleCnt="3"/>
      <dgm:spPr/>
    </dgm:pt>
    <dgm:pt modelId="{2AAD51C3-8B87-4777-8626-FB28D841A416}" type="pres">
      <dgm:prSet presAssocID="{581B603A-4F07-40DB-A131-AA9994D1D36D}" presName="childNode1" presStyleLbl="bgAcc1" presStyleIdx="2" presStyleCnt="3">
        <dgm:presLayoutVars>
          <dgm:bulletEnabled val="1"/>
        </dgm:presLayoutVars>
      </dgm:prSet>
      <dgm:spPr/>
    </dgm:pt>
    <dgm:pt modelId="{868DA553-4DD8-481F-B43F-4DBEF6A94801}" type="pres">
      <dgm:prSet presAssocID="{581B603A-4F07-40DB-A131-AA9994D1D36D}" presName="childNode1tx" presStyleLbl="bgAcc1" presStyleIdx="2" presStyleCnt="3">
        <dgm:presLayoutVars>
          <dgm:bulletEnabled val="1"/>
        </dgm:presLayoutVars>
      </dgm:prSet>
      <dgm:spPr/>
    </dgm:pt>
    <dgm:pt modelId="{280DB92E-3A1A-42DC-A2A8-DC1A15B39EC4}" type="pres">
      <dgm:prSet presAssocID="{581B603A-4F07-40DB-A131-AA9994D1D36D}" presName="parentNode1" presStyleLbl="node1" presStyleIdx="2" presStyleCnt="3">
        <dgm:presLayoutVars>
          <dgm:chMax val="1"/>
          <dgm:bulletEnabled val="1"/>
        </dgm:presLayoutVars>
      </dgm:prSet>
      <dgm:spPr/>
    </dgm:pt>
    <dgm:pt modelId="{335ACB3E-3B98-4B0C-B218-E1526003BC4F}" type="pres">
      <dgm:prSet presAssocID="{581B603A-4F07-40DB-A131-AA9994D1D36D}" presName="connSite1" presStyleCnt="0"/>
      <dgm:spPr/>
    </dgm:pt>
  </dgm:ptLst>
  <dgm:cxnLst>
    <dgm:cxn modelId="{545FEF02-A1B3-4B6A-A403-74BA0BFCD61D}" srcId="{581B603A-4F07-40DB-A131-AA9994D1D36D}" destId="{1F072091-9093-441A-A2B7-14DA3F4410F1}" srcOrd="0" destOrd="0" parTransId="{C92A0CDB-A882-4CC6-AD24-72544712AA22}" sibTransId="{83BC5BBB-546B-4989-9D76-4B0C1D70A087}"/>
    <dgm:cxn modelId="{B97F9D0B-DE32-4E42-976E-17B1BA9139DE}" type="presOf" srcId="{581B603A-4F07-40DB-A131-AA9994D1D36D}" destId="{280DB92E-3A1A-42DC-A2A8-DC1A15B39EC4}" srcOrd="0" destOrd="0" presId="urn:microsoft.com/office/officeart/2005/8/layout/hProcess4"/>
    <dgm:cxn modelId="{A8536713-23C7-44DF-AE90-ACDFCD0B1750}" type="presOf" srcId="{1EFA5A8B-23AB-47F2-BC06-C3A3F5BF54F7}" destId="{A58FC1AC-6C9A-4FE9-A7A9-EBB0A4487EFB}" srcOrd="0" destOrd="0" presId="urn:microsoft.com/office/officeart/2005/8/layout/hProcess4"/>
    <dgm:cxn modelId="{032B8E2D-7378-45C6-97D3-0F22254E6920}" type="presOf" srcId="{DBAE52CC-B2E0-4A61-80FC-83E34431BB7A}" destId="{0EE6900E-D844-40D7-9342-44ABFD0964DE}" srcOrd="0" destOrd="0" presId="urn:microsoft.com/office/officeart/2005/8/layout/hProcess4"/>
    <dgm:cxn modelId="{30C6A939-3F5D-41CF-8405-6DCF9301808E}" srcId="{5E1CE559-3684-46C4-9A8F-9EFB72EF9DE2}" destId="{8B760E61-E1C5-4A39-B3D5-8AEC5C3188D5}" srcOrd="1" destOrd="0" parTransId="{D522DCCF-BE01-405D-AC62-A3CEE819B425}" sibTransId="{1EFA5A8B-23AB-47F2-BC06-C3A3F5BF54F7}"/>
    <dgm:cxn modelId="{C2645161-84FB-49A5-9EDE-F93C1224D9EA}" srcId="{5E1CE559-3684-46C4-9A8F-9EFB72EF9DE2}" destId="{DBAE52CC-B2E0-4A61-80FC-83E34431BB7A}" srcOrd="0" destOrd="0" parTransId="{6CCD46C7-1F01-49E4-9417-AF1BCD127863}" sibTransId="{8AF70032-DBC0-45B2-83FE-C3BBECBC78F4}"/>
    <dgm:cxn modelId="{16688562-378E-4EE6-99AD-1EFA1A9BFCD5}" srcId="{5E1CE559-3684-46C4-9A8F-9EFB72EF9DE2}" destId="{581B603A-4F07-40DB-A131-AA9994D1D36D}" srcOrd="2" destOrd="0" parTransId="{29C1D269-9E23-4415-9507-382A657C83D6}" sibTransId="{3D12E6E4-8B50-4F10-90EB-755E361C0593}"/>
    <dgm:cxn modelId="{81802E47-8D79-46E0-83E3-3FF93C4AEAAD}" type="presOf" srcId="{76029B9C-426C-4650-9069-7957359F3905}" destId="{C88674E1-348F-4563-8F89-B09954B3F7DA}" srcOrd="1" destOrd="0" presId="urn:microsoft.com/office/officeart/2005/8/layout/hProcess4"/>
    <dgm:cxn modelId="{61DED158-0D98-4EF8-B8BF-B0538C7FD82F}" srcId="{8B760E61-E1C5-4A39-B3D5-8AEC5C3188D5}" destId="{76029B9C-426C-4650-9069-7957359F3905}" srcOrd="0" destOrd="0" parTransId="{13C2004C-1DAE-45EE-BF21-27D45FD52F29}" sibTransId="{4861DC2E-A32E-4C3F-B040-32817722BF3F}"/>
    <dgm:cxn modelId="{587E177A-1D4F-4BBA-8648-4B7725E07FE2}" type="presOf" srcId="{76029B9C-426C-4650-9069-7957359F3905}" destId="{525B3464-86E8-4BA4-8A4C-3C7DF1EBC2AC}" srcOrd="0" destOrd="0" presId="urn:microsoft.com/office/officeart/2005/8/layout/hProcess4"/>
    <dgm:cxn modelId="{2D35C15A-8913-4881-81C6-AE112936E630}" type="presOf" srcId="{8AF70032-DBC0-45B2-83FE-C3BBECBC78F4}" destId="{F8E7A7E4-85D0-481F-9E3A-C79868208143}" srcOrd="0" destOrd="0" presId="urn:microsoft.com/office/officeart/2005/8/layout/hProcess4"/>
    <dgm:cxn modelId="{0D277F84-4149-4B1D-A9E0-869F63266F11}" type="presOf" srcId="{1F072091-9093-441A-A2B7-14DA3F4410F1}" destId="{868DA553-4DD8-481F-B43F-4DBEF6A94801}" srcOrd="1" destOrd="0" presId="urn:microsoft.com/office/officeart/2005/8/layout/hProcess4"/>
    <dgm:cxn modelId="{F2169D84-846C-41A2-8F94-DB5BC6BEE506}" type="presOf" srcId="{1F072091-9093-441A-A2B7-14DA3F4410F1}" destId="{2AAD51C3-8B87-4777-8626-FB28D841A416}" srcOrd="0" destOrd="0" presId="urn:microsoft.com/office/officeart/2005/8/layout/hProcess4"/>
    <dgm:cxn modelId="{05BBE69F-DF75-44A6-A585-BADFA7BB2340}" type="presOf" srcId="{8B760E61-E1C5-4A39-B3D5-8AEC5C3188D5}" destId="{FD7AFDA5-4A2A-46A1-B015-0C31216C8401}" srcOrd="0" destOrd="0" presId="urn:microsoft.com/office/officeart/2005/8/layout/hProcess4"/>
    <dgm:cxn modelId="{0EA635A9-AE40-44EB-8A38-3CF6D65FC242}" type="presOf" srcId="{5E1CE559-3684-46C4-9A8F-9EFB72EF9DE2}" destId="{2CE07456-6CF7-43D4-B482-10FE9816E64D}" srcOrd="0" destOrd="0" presId="urn:microsoft.com/office/officeart/2005/8/layout/hProcess4"/>
    <dgm:cxn modelId="{7D28D6A9-718D-4A01-8CA1-9FFAB170D5BC}" type="presOf" srcId="{3278CA60-975A-4C09-9B01-9F119A63B6B8}" destId="{F2D8BC11-9936-4946-8395-C24FC5F5E548}" srcOrd="1" destOrd="0" presId="urn:microsoft.com/office/officeart/2005/8/layout/hProcess4"/>
    <dgm:cxn modelId="{7DBEFAE2-0C25-4413-83FC-B802B2238940}" type="presOf" srcId="{3278CA60-975A-4C09-9B01-9F119A63B6B8}" destId="{AB9DF643-F5E7-4AEE-B210-CFE7DC18C982}" srcOrd="0" destOrd="0" presId="urn:microsoft.com/office/officeart/2005/8/layout/hProcess4"/>
    <dgm:cxn modelId="{950FBCEB-D395-4768-9889-07A9BDD4B8A7}" srcId="{DBAE52CC-B2E0-4A61-80FC-83E34431BB7A}" destId="{3278CA60-975A-4C09-9B01-9F119A63B6B8}" srcOrd="0" destOrd="0" parTransId="{08FD14DF-0AB6-4D68-BD2C-B99104B508B8}" sibTransId="{BC2FF5D3-6AE6-4253-890E-027996F403D0}"/>
    <dgm:cxn modelId="{DC7824E8-F3B4-44DE-90EB-7AF3E4BC6CA8}" type="presParOf" srcId="{2CE07456-6CF7-43D4-B482-10FE9816E64D}" destId="{4AE8A31F-EB6C-49E4-89D3-C873B044D5B2}" srcOrd="0" destOrd="0" presId="urn:microsoft.com/office/officeart/2005/8/layout/hProcess4"/>
    <dgm:cxn modelId="{72878FDB-6B62-4B80-9585-CB2F0721DBC4}" type="presParOf" srcId="{2CE07456-6CF7-43D4-B482-10FE9816E64D}" destId="{BEC49022-24A2-43E4-90F3-BE2035B3B672}" srcOrd="1" destOrd="0" presId="urn:microsoft.com/office/officeart/2005/8/layout/hProcess4"/>
    <dgm:cxn modelId="{780E3FF4-25D0-4A9E-99FE-15C4B3FFCA6C}" type="presParOf" srcId="{2CE07456-6CF7-43D4-B482-10FE9816E64D}" destId="{AE1A6D31-1A99-44E5-A5E6-16DBFD4381C8}" srcOrd="2" destOrd="0" presId="urn:microsoft.com/office/officeart/2005/8/layout/hProcess4"/>
    <dgm:cxn modelId="{F5E92CDD-058F-442F-B31C-9913813F82A9}" type="presParOf" srcId="{AE1A6D31-1A99-44E5-A5E6-16DBFD4381C8}" destId="{121F2F7D-2FDD-4C20-BD8C-A5D2DE7B5E50}" srcOrd="0" destOrd="0" presId="urn:microsoft.com/office/officeart/2005/8/layout/hProcess4"/>
    <dgm:cxn modelId="{F4A38FB6-D004-4537-8E94-0F3F085C5DA3}" type="presParOf" srcId="{121F2F7D-2FDD-4C20-BD8C-A5D2DE7B5E50}" destId="{EB53CEA5-8E85-456C-A1C4-4E23F443D59D}" srcOrd="0" destOrd="0" presId="urn:microsoft.com/office/officeart/2005/8/layout/hProcess4"/>
    <dgm:cxn modelId="{9CCDA481-5BA0-4EF3-8DAD-BA99B3BCCDDC}" type="presParOf" srcId="{121F2F7D-2FDD-4C20-BD8C-A5D2DE7B5E50}" destId="{AB9DF643-F5E7-4AEE-B210-CFE7DC18C982}" srcOrd="1" destOrd="0" presId="urn:microsoft.com/office/officeart/2005/8/layout/hProcess4"/>
    <dgm:cxn modelId="{792C6A4D-DB93-467E-A68F-161BA35F90F6}" type="presParOf" srcId="{121F2F7D-2FDD-4C20-BD8C-A5D2DE7B5E50}" destId="{F2D8BC11-9936-4946-8395-C24FC5F5E548}" srcOrd="2" destOrd="0" presId="urn:microsoft.com/office/officeart/2005/8/layout/hProcess4"/>
    <dgm:cxn modelId="{446CEEFE-8344-4E01-B7F8-88C853056ED8}" type="presParOf" srcId="{121F2F7D-2FDD-4C20-BD8C-A5D2DE7B5E50}" destId="{0EE6900E-D844-40D7-9342-44ABFD0964DE}" srcOrd="3" destOrd="0" presId="urn:microsoft.com/office/officeart/2005/8/layout/hProcess4"/>
    <dgm:cxn modelId="{08C73851-1473-48B3-B85C-550DF9D1BF29}" type="presParOf" srcId="{121F2F7D-2FDD-4C20-BD8C-A5D2DE7B5E50}" destId="{92F71E34-53E6-4DEC-8B78-2136CE9EDAFD}" srcOrd="4" destOrd="0" presId="urn:microsoft.com/office/officeart/2005/8/layout/hProcess4"/>
    <dgm:cxn modelId="{2F300A6E-1BA4-44BB-A2C3-D671E16F942E}" type="presParOf" srcId="{AE1A6D31-1A99-44E5-A5E6-16DBFD4381C8}" destId="{F8E7A7E4-85D0-481F-9E3A-C79868208143}" srcOrd="1" destOrd="0" presId="urn:microsoft.com/office/officeart/2005/8/layout/hProcess4"/>
    <dgm:cxn modelId="{8CF62015-58C5-442E-A9E0-F567401CB520}" type="presParOf" srcId="{AE1A6D31-1A99-44E5-A5E6-16DBFD4381C8}" destId="{966988B8-1EB0-43C5-94AD-177E7EAD00F4}" srcOrd="2" destOrd="0" presId="urn:microsoft.com/office/officeart/2005/8/layout/hProcess4"/>
    <dgm:cxn modelId="{C28369F0-EE86-4C9A-A969-9277E1070AEF}" type="presParOf" srcId="{966988B8-1EB0-43C5-94AD-177E7EAD00F4}" destId="{5B95DA02-DF38-40D3-9138-07D232AE5554}" srcOrd="0" destOrd="0" presId="urn:microsoft.com/office/officeart/2005/8/layout/hProcess4"/>
    <dgm:cxn modelId="{784747DC-5A7C-47E6-9AD1-5C60DDB57A26}" type="presParOf" srcId="{966988B8-1EB0-43C5-94AD-177E7EAD00F4}" destId="{525B3464-86E8-4BA4-8A4C-3C7DF1EBC2AC}" srcOrd="1" destOrd="0" presId="urn:microsoft.com/office/officeart/2005/8/layout/hProcess4"/>
    <dgm:cxn modelId="{E5CCEE96-A565-4F8D-B720-009C3D88068C}" type="presParOf" srcId="{966988B8-1EB0-43C5-94AD-177E7EAD00F4}" destId="{C88674E1-348F-4563-8F89-B09954B3F7DA}" srcOrd="2" destOrd="0" presId="urn:microsoft.com/office/officeart/2005/8/layout/hProcess4"/>
    <dgm:cxn modelId="{2BF163B6-ECCF-4C41-9FF3-732CF00CC6AC}" type="presParOf" srcId="{966988B8-1EB0-43C5-94AD-177E7EAD00F4}" destId="{FD7AFDA5-4A2A-46A1-B015-0C31216C8401}" srcOrd="3" destOrd="0" presId="urn:microsoft.com/office/officeart/2005/8/layout/hProcess4"/>
    <dgm:cxn modelId="{77B15CEA-700A-4661-B0D3-1F4454DA19A5}" type="presParOf" srcId="{966988B8-1EB0-43C5-94AD-177E7EAD00F4}" destId="{B6B3C999-FD56-44C5-878C-A0854BF12FFF}" srcOrd="4" destOrd="0" presId="urn:microsoft.com/office/officeart/2005/8/layout/hProcess4"/>
    <dgm:cxn modelId="{D13A726A-F51E-42F3-8B75-47D7FAF54B36}" type="presParOf" srcId="{AE1A6D31-1A99-44E5-A5E6-16DBFD4381C8}" destId="{A58FC1AC-6C9A-4FE9-A7A9-EBB0A4487EFB}" srcOrd="3" destOrd="0" presId="urn:microsoft.com/office/officeart/2005/8/layout/hProcess4"/>
    <dgm:cxn modelId="{87F1AA47-F958-4A3D-AC94-8EE735DF77F1}" type="presParOf" srcId="{AE1A6D31-1A99-44E5-A5E6-16DBFD4381C8}" destId="{DC2AA438-EA45-4233-AFF3-61A220497235}" srcOrd="4" destOrd="0" presId="urn:microsoft.com/office/officeart/2005/8/layout/hProcess4"/>
    <dgm:cxn modelId="{913341AC-9392-4753-B24C-4B3C698A787E}" type="presParOf" srcId="{DC2AA438-EA45-4233-AFF3-61A220497235}" destId="{3DFAA6C3-E88F-4834-BECF-8EC8A08F801E}" srcOrd="0" destOrd="0" presId="urn:microsoft.com/office/officeart/2005/8/layout/hProcess4"/>
    <dgm:cxn modelId="{ACDAF3D4-36C4-45D2-8378-835911F5FD6E}" type="presParOf" srcId="{DC2AA438-EA45-4233-AFF3-61A220497235}" destId="{2AAD51C3-8B87-4777-8626-FB28D841A416}" srcOrd="1" destOrd="0" presId="urn:microsoft.com/office/officeart/2005/8/layout/hProcess4"/>
    <dgm:cxn modelId="{F5B23359-2FAE-4889-A7D0-FD741919E6F0}" type="presParOf" srcId="{DC2AA438-EA45-4233-AFF3-61A220497235}" destId="{868DA553-4DD8-481F-B43F-4DBEF6A94801}" srcOrd="2" destOrd="0" presId="urn:microsoft.com/office/officeart/2005/8/layout/hProcess4"/>
    <dgm:cxn modelId="{5EF2D580-BD0A-4444-9C6B-5F61DC34C619}" type="presParOf" srcId="{DC2AA438-EA45-4233-AFF3-61A220497235}" destId="{280DB92E-3A1A-42DC-A2A8-DC1A15B39EC4}" srcOrd="3" destOrd="0" presId="urn:microsoft.com/office/officeart/2005/8/layout/hProcess4"/>
    <dgm:cxn modelId="{0477D572-B55A-4279-832B-D594A18A23FE}" type="presParOf" srcId="{DC2AA438-EA45-4233-AFF3-61A220497235}" destId="{335ACB3E-3B98-4B0C-B218-E1526003BC4F}" srcOrd="4" destOrd="0" presId="urn:microsoft.com/office/officeart/2005/8/layout/h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BD32512-D71F-4623-8FA4-17C3FAC74A94}"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4D811F52-39AF-4D30-948C-E6091253622C}">
      <dgm:prSet phldrT="[Text]" phldr="0"/>
      <dgm:spPr/>
      <dgm:t>
        <a:bodyPr/>
        <a:lstStyle/>
        <a:p>
          <a:r>
            <a:rPr lang="en-US"/>
            <a:t>Precision</a:t>
          </a:r>
        </a:p>
      </dgm:t>
    </dgm:pt>
    <dgm:pt modelId="{95E48C80-9BB7-4FDD-A312-1DB960DB1500}" type="parTrans" cxnId="{2FD970BC-746A-47F9-83EF-B46EF8077021}">
      <dgm:prSet/>
      <dgm:spPr/>
      <dgm:t>
        <a:bodyPr/>
        <a:lstStyle/>
        <a:p>
          <a:endParaRPr lang="en-US"/>
        </a:p>
      </dgm:t>
    </dgm:pt>
    <dgm:pt modelId="{5D411098-FF0A-41C6-B687-6473A6FFDF95}" type="sibTrans" cxnId="{2FD970BC-746A-47F9-83EF-B46EF8077021}">
      <dgm:prSet/>
      <dgm:spPr/>
      <dgm:t>
        <a:bodyPr/>
        <a:lstStyle/>
        <a:p>
          <a:endParaRPr lang="en-US"/>
        </a:p>
      </dgm:t>
    </dgm:pt>
    <dgm:pt modelId="{D5C64A7F-C3A8-4AA5-A583-7779D7D3E4B4}">
      <dgm:prSet phldrT="[Text]" phldr="0"/>
      <dgm:spPr/>
      <dgm:t>
        <a:bodyPr/>
        <a:lstStyle/>
        <a:p>
          <a:pPr rtl="0"/>
          <a:r>
            <a:rPr lang="en-US"/>
            <a:t>YOLOv9 reaches </a:t>
          </a:r>
          <a:r>
            <a:rPr lang="en-US" b="1"/>
            <a:t>96.8</a:t>
          </a:r>
          <a:r>
            <a:rPr lang="en-US"/>
            <a:t>%, ideal for high-confidence detections</a:t>
          </a:r>
        </a:p>
      </dgm:t>
    </dgm:pt>
    <dgm:pt modelId="{F952E420-0C21-4EBB-9E72-01ECDE7D3D3A}" type="parTrans" cxnId="{5D6F4953-CA82-4F3B-87E2-4D7D46114C9C}">
      <dgm:prSet/>
      <dgm:spPr/>
      <dgm:t>
        <a:bodyPr/>
        <a:lstStyle/>
        <a:p>
          <a:endParaRPr lang="en-US"/>
        </a:p>
      </dgm:t>
    </dgm:pt>
    <dgm:pt modelId="{80ABC579-B08D-4516-96FF-CA57A5A063D2}" type="sibTrans" cxnId="{5D6F4953-CA82-4F3B-87E2-4D7D46114C9C}">
      <dgm:prSet/>
      <dgm:spPr/>
      <dgm:t>
        <a:bodyPr/>
        <a:lstStyle/>
        <a:p>
          <a:endParaRPr lang="en-US"/>
        </a:p>
      </dgm:t>
    </dgm:pt>
    <dgm:pt modelId="{BC008EDF-020D-4E71-ADF7-DAC18DF839F3}">
      <dgm:prSet phldrT="[Text]" phldr="0"/>
      <dgm:spPr/>
      <dgm:t>
        <a:bodyPr/>
        <a:lstStyle/>
        <a:p>
          <a:r>
            <a:rPr lang="en-US"/>
            <a:t>Speed</a:t>
          </a:r>
        </a:p>
      </dgm:t>
    </dgm:pt>
    <dgm:pt modelId="{683F8A63-2F48-41E0-99A6-E9AED9636AE1}" type="parTrans" cxnId="{09A00653-85EF-47E2-9AAB-8568B813A60D}">
      <dgm:prSet/>
      <dgm:spPr/>
      <dgm:t>
        <a:bodyPr/>
        <a:lstStyle/>
        <a:p>
          <a:endParaRPr lang="en-US"/>
        </a:p>
      </dgm:t>
    </dgm:pt>
    <dgm:pt modelId="{ECD6BC08-6E88-4DC5-A4A6-4437C5E3C233}" type="sibTrans" cxnId="{09A00653-85EF-47E2-9AAB-8568B813A60D}">
      <dgm:prSet/>
      <dgm:spPr/>
      <dgm:t>
        <a:bodyPr/>
        <a:lstStyle/>
        <a:p>
          <a:endParaRPr lang="en-US"/>
        </a:p>
      </dgm:t>
    </dgm:pt>
    <dgm:pt modelId="{2231EB0E-3379-4587-B29B-624FC381539D}">
      <dgm:prSet phldrT="[Text]" phldr="0"/>
      <dgm:spPr/>
      <dgm:t>
        <a:bodyPr/>
        <a:lstStyle/>
        <a:p>
          <a:pPr rtl="0"/>
          <a:r>
            <a:rPr lang="en-US"/>
            <a:t>YOLOv8 is faster, running at </a:t>
          </a:r>
          <a:r>
            <a:rPr lang="en-US" b="1"/>
            <a:t>50 FPS</a:t>
          </a:r>
          <a:endParaRPr lang="en-US"/>
        </a:p>
      </dgm:t>
    </dgm:pt>
    <dgm:pt modelId="{95459D79-058F-40F6-B897-38CD14066FD4}" type="parTrans" cxnId="{7C58C9DF-9016-46C0-BFA9-B6D59EA8D376}">
      <dgm:prSet/>
      <dgm:spPr/>
      <dgm:t>
        <a:bodyPr/>
        <a:lstStyle/>
        <a:p>
          <a:endParaRPr lang="en-US"/>
        </a:p>
      </dgm:t>
    </dgm:pt>
    <dgm:pt modelId="{C04509C5-48B3-4E9A-812C-E99E2AFBB792}" type="sibTrans" cxnId="{7C58C9DF-9016-46C0-BFA9-B6D59EA8D376}">
      <dgm:prSet/>
      <dgm:spPr/>
      <dgm:t>
        <a:bodyPr/>
        <a:lstStyle/>
        <a:p>
          <a:endParaRPr lang="en-US"/>
        </a:p>
      </dgm:t>
    </dgm:pt>
    <dgm:pt modelId="{B99A89E1-61EF-4605-8AB3-F9CCAD1A5328}">
      <dgm:prSet phldrT="[Text]" phldr="0"/>
      <dgm:spPr/>
      <dgm:t>
        <a:bodyPr/>
        <a:lstStyle/>
        <a:p>
          <a:pPr rtl="0"/>
          <a:r>
            <a:rPr lang="en-US" b="1"/>
            <a:t>35 FPS</a:t>
          </a:r>
          <a:r>
            <a:rPr lang="en-US"/>
            <a:t> for YOLOv9 — better for real-time applications</a:t>
          </a:r>
        </a:p>
      </dgm:t>
    </dgm:pt>
    <dgm:pt modelId="{2D9A7DC0-93A1-4593-9CB3-66E12EF82487}" type="parTrans" cxnId="{9BC4AF7F-44CA-4293-AE7B-7F61670BD49C}">
      <dgm:prSet/>
      <dgm:spPr/>
      <dgm:t>
        <a:bodyPr/>
        <a:lstStyle/>
        <a:p>
          <a:endParaRPr lang="en-US"/>
        </a:p>
      </dgm:t>
    </dgm:pt>
    <dgm:pt modelId="{82B2C639-7C51-4330-A288-FDBD7C4EAEE7}" type="sibTrans" cxnId="{9BC4AF7F-44CA-4293-AE7B-7F61670BD49C}">
      <dgm:prSet/>
      <dgm:spPr/>
      <dgm:t>
        <a:bodyPr/>
        <a:lstStyle/>
        <a:p>
          <a:endParaRPr lang="en-US"/>
        </a:p>
      </dgm:t>
    </dgm:pt>
    <dgm:pt modelId="{D62AD1C8-ECF6-4C35-9FD0-59AB8E35F08D}">
      <dgm:prSet phldr="0"/>
      <dgm:spPr/>
      <dgm:t>
        <a:bodyPr/>
        <a:lstStyle/>
        <a:p>
          <a:pPr rtl="0"/>
          <a:r>
            <a:rPr lang="en-US"/>
            <a:t>Small Object </a:t>
          </a:r>
          <a:r>
            <a:rPr lang="en-US">
              <a:latin typeface="Aptos Display" panose="02110004020202020204"/>
            </a:rPr>
            <a:t>Detection</a:t>
          </a:r>
        </a:p>
      </dgm:t>
    </dgm:pt>
    <dgm:pt modelId="{FE846773-97EC-4AD0-8FB3-898385A9C070}" type="parTrans" cxnId="{87C76B84-C583-45F5-AD28-E797B0DF89F5}">
      <dgm:prSet/>
      <dgm:spPr/>
      <dgm:t>
        <a:bodyPr/>
        <a:lstStyle/>
        <a:p>
          <a:endParaRPr lang="en-IN"/>
        </a:p>
      </dgm:t>
    </dgm:pt>
    <dgm:pt modelId="{79D0988F-5BD8-4CE0-8787-1499BAB91F5A}" type="sibTrans" cxnId="{87C76B84-C583-45F5-AD28-E797B0DF89F5}">
      <dgm:prSet/>
      <dgm:spPr/>
      <dgm:t>
        <a:bodyPr/>
        <a:lstStyle/>
        <a:p>
          <a:endParaRPr lang="en-IN"/>
        </a:p>
      </dgm:t>
    </dgm:pt>
    <dgm:pt modelId="{5F242B3F-804B-4522-90FB-F465620A8D1F}">
      <dgm:prSet phldr="0"/>
      <dgm:spPr/>
      <dgm:t>
        <a:bodyPr/>
        <a:lstStyle/>
        <a:p>
          <a:endParaRPr lang="en-US">
            <a:latin typeface="Aptos Display" panose="02110004020202020204"/>
          </a:endParaRPr>
        </a:p>
      </dgm:t>
    </dgm:pt>
    <dgm:pt modelId="{FA604CE9-0F72-4918-A472-0D11EE1D855D}" type="parTrans" cxnId="{D6DCA944-EFB2-4790-9792-DC4048A6CBE6}">
      <dgm:prSet/>
      <dgm:spPr/>
      <dgm:t>
        <a:bodyPr/>
        <a:lstStyle/>
        <a:p>
          <a:endParaRPr lang="en-IN"/>
        </a:p>
      </dgm:t>
    </dgm:pt>
    <dgm:pt modelId="{81121D09-93CB-4E0F-81F4-EEB1FCFE7EE8}" type="sibTrans" cxnId="{D6DCA944-EFB2-4790-9792-DC4048A6CBE6}">
      <dgm:prSet/>
      <dgm:spPr/>
      <dgm:t>
        <a:bodyPr/>
        <a:lstStyle/>
        <a:p>
          <a:endParaRPr lang="en-IN"/>
        </a:p>
      </dgm:t>
    </dgm:pt>
    <dgm:pt modelId="{51DECAAB-2ED0-4AF7-9E69-3E7A27667406}">
      <dgm:prSet phldr="0"/>
      <dgm:spPr/>
      <dgm:t>
        <a:bodyPr/>
        <a:lstStyle/>
        <a:p>
          <a:r>
            <a:rPr lang="en-US" dirty="0">
              <a:latin typeface="Aptos Display" panose="02110004020202020204"/>
            </a:rPr>
            <a:t>YOLOv9</a:t>
          </a:r>
          <a:r>
            <a:rPr lang="en-US" dirty="0"/>
            <a:t> outperforms in handling smaller objects, critical for dense environments.</a:t>
          </a:r>
        </a:p>
      </dgm:t>
    </dgm:pt>
    <dgm:pt modelId="{321981E6-DEB3-49D9-BC92-A59B40F3C6D8}" type="parTrans" cxnId="{5AFA6A6F-7FC1-4CFF-9D94-4878DD1DE089}">
      <dgm:prSet/>
      <dgm:spPr/>
      <dgm:t>
        <a:bodyPr/>
        <a:lstStyle/>
        <a:p>
          <a:endParaRPr lang="en-IN"/>
        </a:p>
      </dgm:t>
    </dgm:pt>
    <dgm:pt modelId="{F471D0BE-49CF-4EA1-A565-F169F7E1A467}" type="sibTrans" cxnId="{5AFA6A6F-7FC1-4CFF-9D94-4878DD1DE089}">
      <dgm:prSet/>
      <dgm:spPr/>
      <dgm:t>
        <a:bodyPr/>
        <a:lstStyle/>
        <a:p>
          <a:endParaRPr lang="en-IN"/>
        </a:p>
      </dgm:t>
    </dgm:pt>
    <dgm:pt modelId="{0E2CDDF5-D438-4659-8E3A-91A33529153D}" type="pres">
      <dgm:prSet presAssocID="{ABD32512-D71F-4623-8FA4-17C3FAC74A94}" presName="Name0" presStyleCnt="0">
        <dgm:presLayoutVars>
          <dgm:dir/>
          <dgm:animLvl val="lvl"/>
          <dgm:resizeHandles/>
        </dgm:presLayoutVars>
      </dgm:prSet>
      <dgm:spPr/>
    </dgm:pt>
    <dgm:pt modelId="{2D703F37-9E44-4FCC-AF5A-5CEC9AA8EA27}" type="pres">
      <dgm:prSet presAssocID="{4D811F52-39AF-4D30-948C-E6091253622C}" presName="linNode" presStyleCnt="0"/>
      <dgm:spPr/>
    </dgm:pt>
    <dgm:pt modelId="{F9122F41-0506-4DD8-A50C-66E9890D0A49}" type="pres">
      <dgm:prSet presAssocID="{4D811F52-39AF-4D30-948C-E6091253622C}" presName="parentShp" presStyleLbl="node1" presStyleIdx="0" presStyleCnt="3">
        <dgm:presLayoutVars>
          <dgm:bulletEnabled val="1"/>
        </dgm:presLayoutVars>
      </dgm:prSet>
      <dgm:spPr/>
    </dgm:pt>
    <dgm:pt modelId="{17D3C93A-B185-47A8-AF31-ACE18A959B88}" type="pres">
      <dgm:prSet presAssocID="{4D811F52-39AF-4D30-948C-E6091253622C}" presName="childShp" presStyleLbl="bgAccFollowNode1" presStyleIdx="0" presStyleCnt="3">
        <dgm:presLayoutVars>
          <dgm:bulletEnabled val="1"/>
        </dgm:presLayoutVars>
      </dgm:prSet>
      <dgm:spPr/>
    </dgm:pt>
    <dgm:pt modelId="{DEF88D1E-0641-4724-BEB1-94DE50E856F5}" type="pres">
      <dgm:prSet presAssocID="{5D411098-FF0A-41C6-B687-6473A6FFDF95}" presName="spacing" presStyleCnt="0"/>
      <dgm:spPr/>
    </dgm:pt>
    <dgm:pt modelId="{B945B1FE-D794-4173-8050-D9CBC620E7D0}" type="pres">
      <dgm:prSet presAssocID="{BC008EDF-020D-4E71-ADF7-DAC18DF839F3}" presName="linNode" presStyleCnt="0"/>
      <dgm:spPr/>
    </dgm:pt>
    <dgm:pt modelId="{DB2164A3-18E4-432E-9957-2A337288FD9F}" type="pres">
      <dgm:prSet presAssocID="{BC008EDF-020D-4E71-ADF7-DAC18DF839F3}" presName="parentShp" presStyleLbl="node1" presStyleIdx="1" presStyleCnt="3">
        <dgm:presLayoutVars>
          <dgm:bulletEnabled val="1"/>
        </dgm:presLayoutVars>
      </dgm:prSet>
      <dgm:spPr/>
    </dgm:pt>
    <dgm:pt modelId="{D9F7978B-58B3-46CC-91BF-49E29888E7E5}" type="pres">
      <dgm:prSet presAssocID="{BC008EDF-020D-4E71-ADF7-DAC18DF839F3}" presName="childShp" presStyleLbl="bgAccFollowNode1" presStyleIdx="1" presStyleCnt="3">
        <dgm:presLayoutVars>
          <dgm:bulletEnabled val="1"/>
        </dgm:presLayoutVars>
      </dgm:prSet>
      <dgm:spPr/>
    </dgm:pt>
    <dgm:pt modelId="{A6FDA65A-E1E9-4190-9E64-08F5308EC559}" type="pres">
      <dgm:prSet presAssocID="{ECD6BC08-6E88-4DC5-A4A6-4437C5E3C233}" presName="spacing" presStyleCnt="0"/>
      <dgm:spPr/>
    </dgm:pt>
    <dgm:pt modelId="{F8583889-8E9A-4A5E-A822-C086FED49BA6}" type="pres">
      <dgm:prSet presAssocID="{D62AD1C8-ECF6-4C35-9FD0-59AB8E35F08D}" presName="linNode" presStyleCnt="0"/>
      <dgm:spPr/>
    </dgm:pt>
    <dgm:pt modelId="{1C4B6077-6F80-4485-827E-336FC30EE617}" type="pres">
      <dgm:prSet presAssocID="{D62AD1C8-ECF6-4C35-9FD0-59AB8E35F08D}" presName="parentShp" presStyleLbl="node1" presStyleIdx="2" presStyleCnt="3">
        <dgm:presLayoutVars>
          <dgm:bulletEnabled val="1"/>
        </dgm:presLayoutVars>
      </dgm:prSet>
      <dgm:spPr/>
    </dgm:pt>
    <dgm:pt modelId="{51700CA9-BB05-4893-A4FD-13A14925985A}" type="pres">
      <dgm:prSet presAssocID="{D62AD1C8-ECF6-4C35-9FD0-59AB8E35F08D}" presName="childShp" presStyleLbl="bgAccFollowNode1" presStyleIdx="2" presStyleCnt="3">
        <dgm:presLayoutVars>
          <dgm:bulletEnabled val="1"/>
        </dgm:presLayoutVars>
      </dgm:prSet>
      <dgm:spPr/>
    </dgm:pt>
  </dgm:ptLst>
  <dgm:cxnLst>
    <dgm:cxn modelId="{A5474D07-2F1F-4D52-B431-E0EF153D02D8}" type="presOf" srcId="{D5C64A7F-C3A8-4AA5-A583-7779D7D3E4B4}" destId="{17D3C93A-B185-47A8-AF31-ACE18A959B88}" srcOrd="0" destOrd="0" presId="urn:microsoft.com/office/officeart/2005/8/layout/vList6"/>
    <dgm:cxn modelId="{E5C6D822-F827-45E0-BA59-CE372F0C6C4A}" type="presOf" srcId="{5F242B3F-804B-4522-90FB-F465620A8D1F}" destId="{51700CA9-BB05-4893-A4FD-13A14925985A}" srcOrd="0" destOrd="1" presId="urn:microsoft.com/office/officeart/2005/8/layout/vList6"/>
    <dgm:cxn modelId="{D6DCA944-EFB2-4790-9792-DC4048A6CBE6}" srcId="{D62AD1C8-ECF6-4C35-9FD0-59AB8E35F08D}" destId="{5F242B3F-804B-4522-90FB-F465620A8D1F}" srcOrd="1" destOrd="0" parTransId="{FA604CE9-0F72-4918-A472-0D11EE1D855D}" sibTransId="{81121D09-93CB-4E0F-81F4-EEB1FCFE7EE8}"/>
    <dgm:cxn modelId="{4CC84867-D251-4330-B758-113FB44A22B3}" type="presOf" srcId="{2231EB0E-3379-4587-B29B-624FC381539D}" destId="{D9F7978B-58B3-46CC-91BF-49E29888E7E5}" srcOrd="0" destOrd="0" presId="urn:microsoft.com/office/officeart/2005/8/layout/vList6"/>
    <dgm:cxn modelId="{A197684B-1BBB-4A57-901B-503486A6A7BA}" type="presOf" srcId="{B99A89E1-61EF-4605-8AB3-F9CCAD1A5328}" destId="{D9F7978B-58B3-46CC-91BF-49E29888E7E5}" srcOrd="0" destOrd="1" presId="urn:microsoft.com/office/officeart/2005/8/layout/vList6"/>
    <dgm:cxn modelId="{019FE36D-7400-4A2A-957A-F1DADDB7B9F3}" type="presOf" srcId="{51DECAAB-2ED0-4AF7-9E69-3E7A27667406}" destId="{51700CA9-BB05-4893-A4FD-13A14925985A}" srcOrd="0" destOrd="0" presId="urn:microsoft.com/office/officeart/2005/8/layout/vList6"/>
    <dgm:cxn modelId="{5AFA6A6F-7FC1-4CFF-9D94-4878DD1DE089}" srcId="{D62AD1C8-ECF6-4C35-9FD0-59AB8E35F08D}" destId="{51DECAAB-2ED0-4AF7-9E69-3E7A27667406}" srcOrd="0" destOrd="0" parTransId="{321981E6-DEB3-49D9-BC92-A59B40F3C6D8}" sibTransId="{F471D0BE-49CF-4EA1-A565-F169F7E1A467}"/>
    <dgm:cxn modelId="{09A00653-85EF-47E2-9AAB-8568B813A60D}" srcId="{ABD32512-D71F-4623-8FA4-17C3FAC74A94}" destId="{BC008EDF-020D-4E71-ADF7-DAC18DF839F3}" srcOrd="1" destOrd="0" parTransId="{683F8A63-2F48-41E0-99A6-E9AED9636AE1}" sibTransId="{ECD6BC08-6E88-4DC5-A4A6-4437C5E3C233}"/>
    <dgm:cxn modelId="{5D6F4953-CA82-4F3B-87E2-4D7D46114C9C}" srcId="{4D811F52-39AF-4D30-948C-E6091253622C}" destId="{D5C64A7F-C3A8-4AA5-A583-7779D7D3E4B4}" srcOrd="0" destOrd="0" parTransId="{F952E420-0C21-4EBB-9E72-01ECDE7D3D3A}" sibTransId="{80ABC579-B08D-4516-96FF-CA57A5A063D2}"/>
    <dgm:cxn modelId="{9BC4AF7F-44CA-4293-AE7B-7F61670BD49C}" srcId="{BC008EDF-020D-4E71-ADF7-DAC18DF839F3}" destId="{B99A89E1-61EF-4605-8AB3-F9CCAD1A5328}" srcOrd="1" destOrd="0" parTransId="{2D9A7DC0-93A1-4593-9CB3-66E12EF82487}" sibTransId="{82B2C639-7C51-4330-A288-FDBD7C4EAEE7}"/>
    <dgm:cxn modelId="{87C76B84-C583-45F5-AD28-E797B0DF89F5}" srcId="{ABD32512-D71F-4623-8FA4-17C3FAC74A94}" destId="{D62AD1C8-ECF6-4C35-9FD0-59AB8E35F08D}" srcOrd="2" destOrd="0" parTransId="{FE846773-97EC-4AD0-8FB3-898385A9C070}" sibTransId="{79D0988F-5BD8-4CE0-8787-1499BAB91F5A}"/>
    <dgm:cxn modelId="{24368F8D-8CE0-49AA-978D-1DEDA5502A0E}" type="presOf" srcId="{BC008EDF-020D-4E71-ADF7-DAC18DF839F3}" destId="{DB2164A3-18E4-432E-9957-2A337288FD9F}" srcOrd="0" destOrd="0" presId="urn:microsoft.com/office/officeart/2005/8/layout/vList6"/>
    <dgm:cxn modelId="{C40EB1AA-D82F-4F56-AC37-106860489F55}" type="presOf" srcId="{4D811F52-39AF-4D30-948C-E6091253622C}" destId="{F9122F41-0506-4DD8-A50C-66E9890D0A49}" srcOrd="0" destOrd="0" presId="urn:microsoft.com/office/officeart/2005/8/layout/vList6"/>
    <dgm:cxn modelId="{2FD970BC-746A-47F9-83EF-B46EF8077021}" srcId="{ABD32512-D71F-4623-8FA4-17C3FAC74A94}" destId="{4D811F52-39AF-4D30-948C-E6091253622C}" srcOrd="0" destOrd="0" parTransId="{95E48C80-9BB7-4FDD-A312-1DB960DB1500}" sibTransId="{5D411098-FF0A-41C6-B687-6473A6FFDF95}"/>
    <dgm:cxn modelId="{4DB80FBD-68C8-47B4-B0BB-3F27230D9BFC}" type="presOf" srcId="{D62AD1C8-ECF6-4C35-9FD0-59AB8E35F08D}" destId="{1C4B6077-6F80-4485-827E-336FC30EE617}" srcOrd="0" destOrd="0" presId="urn:microsoft.com/office/officeart/2005/8/layout/vList6"/>
    <dgm:cxn modelId="{4FE598D2-88F8-4709-8C08-48606DD8655F}" type="presOf" srcId="{ABD32512-D71F-4623-8FA4-17C3FAC74A94}" destId="{0E2CDDF5-D438-4659-8E3A-91A33529153D}" srcOrd="0" destOrd="0" presId="urn:microsoft.com/office/officeart/2005/8/layout/vList6"/>
    <dgm:cxn modelId="{7C58C9DF-9016-46C0-BFA9-B6D59EA8D376}" srcId="{BC008EDF-020D-4E71-ADF7-DAC18DF839F3}" destId="{2231EB0E-3379-4587-B29B-624FC381539D}" srcOrd="0" destOrd="0" parTransId="{95459D79-058F-40F6-B897-38CD14066FD4}" sibTransId="{C04509C5-48B3-4E9A-812C-E99E2AFBB792}"/>
    <dgm:cxn modelId="{B7A41080-20BE-41A9-A3A2-23F06F01A4DE}" type="presParOf" srcId="{0E2CDDF5-D438-4659-8E3A-91A33529153D}" destId="{2D703F37-9E44-4FCC-AF5A-5CEC9AA8EA27}" srcOrd="0" destOrd="0" presId="urn:microsoft.com/office/officeart/2005/8/layout/vList6"/>
    <dgm:cxn modelId="{F42582D3-49C1-47C5-8031-C923521E8EB9}" type="presParOf" srcId="{2D703F37-9E44-4FCC-AF5A-5CEC9AA8EA27}" destId="{F9122F41-0506-4DD8-A50C-66E9890D0A49}" srcOrd="0" destOrd="0" presId="urn:microsoft.com/office/officeart/2005/8/layout/vList6"/>
    <dgm:cxn modelId="{12FCD3E2-8B9E-4148-B44A-CA253A74EF25}" type="presParOf" srcId="{2D703F37-9E44-4FCC-AF5A-5CEC9AA8EA27}" destId="{17D3C93A-B185-47A8-AF31-ACE18A959B88}" srcOrd="1" destOrd="0" presId="urn:microsoft.com/office/officeart/2005/8/layout/vList6"/>
    <dgm:cxn modelId="{7842DDB2-15A8-425F-99BF-ED97692CC2C4}" type="presParOf" srcId="{0E2CDDF5-D438-4659-8E3A-91A33529153D}" destId="{DEF88D1E-0641-4724-BEB1-94DE50E856F5}" srcOrd="1" destOrd="0" presId="urn:microsoft.com/office/officeart/2005/8/layout/vList6"/>
    <dgm:cxn modelId="{3FFA6D1D-5A45-4A6C-B8DD-BDB7AF86729D}" type="presParOf" srcId="{0E2CDDF5-D438-4659-8E3A-91A33529153D}" destId="{B945B1FE-D794-4173-8050-D9CBC620E7D0}" srcOrd="2" destOrd="0" presId="urn:microsoft.com/office/officeart/2005/8/layout/vList6"/>
    <dgm:cxn modelId="{1A332EAC-2424-495D-BD53-23F26E88D722}" type="presParOf" srcId="{B945B1FE-D794-4173-8050-D9CBC620E7D0}" destId="{DB2164A3-18E4-432E-9957-2A337288FD9F}" srcOrd="0" destOrd="0" presId="urn:microsoft.com/office/officeart/2005/8/layout/vList6"/>
    <dgm:cxn modelId="{E384713F-73F8-4E16-ACCD-421BE77673B7}" type="presParOf" srcId="{B945B1FE-D794-4173-8050-D9CBC620E7D0}" destId="{D9F7978B-58B3-46CC-91BF-49E29888E7E5}" srcOrd="1" destOrd="0" presId="urn:microsoft.com/office/officeart/2005/8/layout/vList6"/>
    <dgm:cxn modelId="{E64FF40A-2756-47D2-B008-B40F56BD80C4}" type="presParOf" srcId="{0E2CDDF5-D438-4659-8E3A-91A33529153D}" destId="{A6FDA65A-E1E9-4190-9E64-08F5308EC559}" srcOrd="3" destOrd="0" presId="urn:microsoft.com/office/officeart/2005/8/layout/vList6"/>
    <dgm:cxn modelId="{B213EE16-14D3-4CE3-824E-B88629250A0A}" type="presParOf" srcId="{0E2CDDF5-D438-4659-8E3A-91A33529153D}" destId="{F8583889-8E9A-4A5E-A822-C086FED49BA6}" srcOrd="4" destOrd="0" presId="urn:microsoft.com/office/officeart/2005/8/layout/vList6"/>
    <dgm:cxn modelId="{F830191F-17C2-4D4B-9FDA-1C8C8ED8C991}" type="presParOf" srcId="{F8583889-8E9A-4A5E-A822-C086FED49BA6}" destId="{1C4B6077-6F80-4485-827E-336FC30EE617}" srcOrd="0" destOrd="0" presId="urn:microsoft.com/office/officeart/2005/8/layout/vList6"/>
    <dgm:cxn modelId="{A47D9465-090A-4B3B-B9BC-6E93FE5DC527}" type="presParOf" srcId="{F8583889-8E9A-4A5E-A822-C086FED49BA6}" destId="{51700CA9-BB05-4893-A4FD-13A14925985A}"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458270E-FCB7-431A-8392-4285079AFF7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8F2383E8-73A4-4B17-BECA-1BA7A72B5E5E}">
      <dgm:prSet phldrT="[Text]"/>
      <dgm:spPr/>
      <dgm:t>
        <a:bodyPr/>
        <a:lstStyle/>
        <a:p>
          <a:r>
            <a:rPr lang="en-US" b="1" dirty="0">
              <a:solidFill>
                <a:schemeClr val="bg1"/>
              </a:solidFill>
              <a:latin typeface="Calibri"/>
              <a:ea typeface="Calibri"/>
              <a:cs typeface="Calibri"/>
            </a:rPr>
            <a:t>YOLOv9</a:t>
          </a:r>
          <a:endParaRPr lang="en-IN" b="1" dirty="0">
            <a:solidFill>
              <a:schemeClr val="bg1"/>
            </a:solidFill>
          </a:endParaRPr>
        </a:p>
      </dgm:t>
    </dgm:pt>
    <dgm:pt modelId="{CC444D9E-CBFE-4941-9B7B-BF7A26414902}" type="parTrans" cxnId="{C7573FC8-0889-4EDE-9482-792432188013}">
      <dgm:prSet/>
      <dgm:spPr/>
      <dgm:t>
        <a:bodyPr/>
        <a:lstStyle/>
        <a:p>
          <a:endParaRPr lang="en-IN"/>
        </a:p>
      </dgm:t>
    </dgm:pt>
    <dgm:pt modelId="{D0076DC8-81CE-4232-9E6F-B651BD0DD558}" type="sibTrans" cxnId="{C7573FC8-0889-4EDE-9482-792432188013}">
      <dgm:prSet/>
      <dgm:spPr/>
      <dgm:t>
        <a:bodyPr/>
        <a:lstStyle/>
        <a:p>
          <a:endParaRPr lang="en-IN"/>
        </a:p>
      </dgm:t>
    </dgm:pt>
    <dgm:pt modelId="{BF22C9CB-3B6A-4414-BEB5-83D8F8CF82D6}">
      <dgm:prSet phldrT="[Text]"/>
      <dgm:spPr/>
      <dgm:t>
        <a:bodyPr/>
        <a:lstStyle/>
        <a:p>
          <a:endParaRPr lang="en-IN" dirty="0"/>
        </a:p>
      </dgm:t>
    </dgm:pt>
    <dgm:pt modelId="{49D299F8-CB0D-4FB2-AC19-A4409582D892}" type="parTrans" cxnId="{6701E95E-83B1-4A83-B2A9-AB91691816DE}">
      <dgm:prSet/>
      <dgm:spPr/>
      <dgm:t>
        <a:bodyPr/>
        <a:lstStyle/>
        <a:p>
          <a:endParaRPr lang="en-IN"/>
        </a:p>
      </dgm:t>
    </dgm:pt>
    <dgm:pt modelId="{0F8D5E1A-4591-45F0-90F7-A174608BA1D8}" type="sibTrans" cxnId="{6701E95E-83B1-4A83-B2A9-AB91691816DE}">
      <dgm:prSet/>
      <dgm:spPr/>
      <dgm:t>
        <a:bodyPr/>
        <a:lstStyle/>
        <a:p>
          <a:endParaRPr lang="en-IN"/>
        </a:p>
      </dgm:t>
    </dgm:pt>
    <dgm:pt modelId="{0B56E8B2-B32A-4A85-803B-16FA0B13E47C}">
      <dgm:prSet phldrT="[Text]"/>
      <dgm:spPr/>
      <dgm:t>
        <a:bodyPr/>
        <a:lstStyle/>
        <a:p>
          <a:r>
            <a:rPr lang="en-US" b="1" dirty="0">
              <a:solidFill>
                <a:schemeClr val="bg1"/>
              </a:solidFill>
              <a:latin typeface="Calibri"/>
              <a:ea typeface="Calibri"/>
              <a:cs typeface="Calibri"/>
            </a:rPr>
            <a:t>YOLOv8</a:t>
          </a:r>
          <a:endParaRPr lang="en-IN" b="1" dirty="0">
            <a:solidFill>
              <a:schemeClr val="bg1"/>
            </a:solidFill>
          </a:endParaRPr>
        </a:p>
      </dgm:t>
    </dgm:pt>
    <dgm:pt modelId="{BDB198E3-30CB-4C81-A020-71014B34D12A}" type="parTrans" cxnId="{9314B63B-E7E2-4D9B-8801-77FD8316CFBD}">
      <dgm:prSet/>
      <dgm:spPr/>
      <dgm:t>
        <a:bodyPr/>
        <a:lstStyle/>
        <a:p>
          <a:endParaRPr lang="en-IN"/>
        </a:p>
      </dgm:t>
    </dgm:pt>
    <dgm:pt modelId="{7A73AAD3-2F15-4250-A9B0-05C8444CE92B}" type="sibTrans" cxnId="{9314B63B-E7E2-4D9B-8801-77FD8316CFBD}">
      <dgm:prSet/>
      <dgm:spPr/>
      <dgm:t>
        <a:bodyPr/>
        <a:lstStyle/>
        <a:p>
          <a:endParaRPr lang="en-IN"/>
        </a:p>
      </dgm:t>
    </dgm:pt>
    <dgm:pt modelId="{8A845D38-F5BD-47EE-B341-FC46AC3248E4}">
      <dgm:prSet phldrT="[Text]"/>
      <dgm:spPr/>
      <dgm:t>
        <a:bodyPr/>
        <a:lstStyle/>
        <a:p>
          <a:pPr rtl="0"/>
          <a:r>
            <a:rPr lang="en-US" dirty="0">
              <a:solidFill>
                <a:srgbClr val="000000"/>
              </a:solidFill>
              <a:latin typeface="Aptos"/>
            </a:rPr>
            <a:t>YOLOv8, with its lower computational cost and faster inference, is better suited for real-time mobile deployment.</a:t>
          </a:r>
        </a:p>
      </dgm:t>
    </dgm:pt>
    <dgm:pt modelId="{948CAF12-45F5-426B-A333-7FF57D1351AA}" type="parTrans" cxnId="{8D71FAC9-E8D1-4D62-9DBC-28F808010B91}">
      <dgm:prSet/>
      <dgm:spPr/>
      <dgm:t>
        <a:bodyPr/>
        <a:lstStyle/>
        <a:p>
          <a:endParaRPr lang="en-IN"/>
        </a:p>
      </dgm:t>
    </dgm:pt>
    <dgm:pt modelId="{AA7A2B97-5416-439C-A4E7-15D05B6AE080}" type="sibTrans" cxnId="{8D71FAC9-E8D1-4D62-9DBC-28F808010B91}">
      <dgm:prSet/>
      <dgm:spPr/>
      <dgm:t>
        <a:bodyPr/>
        <a:lstStyle/>
        <a:p>
          <a:endParaRPr lang="en-IN"/>
        </a:p>
      </dgm:t>
    </dgm:pt>
    <dgm:pt modelId="{A3E4620D-D6AE-4FA7-9817-8769339134A2}">
      <dgm:prSet phldrT="[Text]"/>
      <dgm:spPr/>
      <dgm:t>
        <a:bodyPr/>
        <a:lstStyle/>
        <a:p>
          <a:pPr rtl="0"/>
          <a:r>
            <a:rPr lang="en-IN" b="1" dirty="0">
              <a:solidFill>
                <a:schemeClr val="bg1"/>
              </a:solidFill>
            </a:rPr>
            <a:t>Validation &amp; Feasibility</a:t>
          </a:r>
        </a:p>
      </dgm:t>
    </dgm:pt>
    <dgm:pt modelId="{7F51FF5C-5ADD-40AF-9906-B8DAD61BA33F}" type="parTrans" cxnId="{05CCAA59-8289-435F-86B9-86B0E925EFFE}">
      <dgm:prSet/>
      <dgm:spPr/>
      <dgm:t>
        <a:bodyPr/>
        <a:lstStyle/>
        <a:p>
          <a:endParaRPr lang="en-IN"/>
        </a:p>
      </dgm:t>
    </dgm:pt>
    <dgm:pt modelId="{9E8E7AAE-2C3D-4C4F-95E0-94323A877E93}" type="sibTrans" cxnId="{05CCAA59-8289-435F-86B9-86B0E925EFFE}">
      <dgm:prSet/>
      <dgm:spPr/>
      <dgm:t>
        <a:bodyPr/>
        <a:lstStyle/>
        <a:p>
          <a:endParaRPr lang="en-IN"/>
        </a:p>
      </dgm:t>
    </dgm:pt>
    <dgm:pt modelId="{60EF268C-2428-4E7C-8EEE-C9B5C0A9E1D8}">
      <dgm:prSet phldrT="[Text]"/>
      <dgm:spPr/>
      <dgm:t>
        <a:bodyPr/>
        <a:lstStyle/>
        <a:p>
          <a:pPr rtl="0"/>
          <a:r>
            <a:rPr lang="en-US" dirty="0">
              <a:solidFill>
                <a:srgbClr val="000000"/>
              </a:solidFill>
              <a:latin typeface="Aptos"/>
            </a:rPr>
            <a:t>Our findings validate the feasibility of YOLO-based models for real-world grocery detection, ensuring a balance between accuracy and efficiency.</a:t>
          </a:r>
        </a:p>
      </dgm:t>
    </dgm:pt>
    <dgm:pt modelId="{2D9C81A9-CB10-4C38-A4C3-3C8D7181DCAE}" type="parTrans" cxnId="{5B9422AC-62F2-4B4B-B98C-9CB92C89D5F9}">
      <dgm:prSet/>
      <dgm:spPr/>
      <dgm:t>
        <a:bodyPr/>
        <a:lstStyle/>
        <a:p>
          <a:endParaRPr lang="en-IN"/>
        </a:p>
      </dgm:t>
    </dgm:pt>
    <dgm:pt modelId="{1514F034-0271-43FD-B0F2-9EED9F26788F}" type="sibTrans" cxnId="{5B9422AC-62F2-4B4B-B98C-9CB92C89D5F9}">
      <dgm:prSet/>
      <dgm:spPr/>
      <dgm:t>
        <a:bodyPr/>
        <a:lstStyle/>
        <a:p>
          <a:endParaRPr lang="en-IN"/>
        </a:p>
      </dgm:t>
    </dgm:pt>
    <dgm:pt modelId="{80925200-CED3-440C-B5EA-FE8E506F7949}">
      <dgm:prSet phldr="0"/>
      <dgm:spPr/>
      <dgm:t>
        <a:bodyPr/>
        <a:lstStyle/>
        <a:p>
          <a:pPr rtl="0"/>
          <a:r>
            <a:rPr lang="en-US" dirty="0">
              <a:solidFill>
                <a:srgbClr val="000000"/>
              </a:solidFill>
              <a:latin typeface="Aptos"/>
            </a:rPr>
            <a:t>YOLOv9 achieves the highest accuracy (mAP 95%), making it ideal for high-precision applications.</a:t>
          </a:r>
          <a:endParaRPr lang="en-IN" dirty="0">
            <a:solidFill>
              <a:srgbClr val="000000"/>
            </a:solidFill>
            <a:latin typeface="Aptos"/>
          </a:endParaRPr>
        </a:p>
      </dgm:t>
    </dgm:pt>
    <dgm:pt modelId="{97C93FA0-9EDA-44C9-A736-2CDA8404F193}" type="parTrans" cxnId="{D346BDEF-7226-41DA-9E24-4485B12C3179}">
      <dgm:prSet/>
      <dgm:spPr/>
      <dgm:t>
        <a:bodyPr/>
        <a:lstStyle/>
        <a:p>
          <a:endParaRPr lang="en-IN"/>
        </a:p>
      </dgm:t>
    </dgm:pt>
    <dgm:pt modelId="{5C0C336D-6CFD-42B6-A94D-92DAC74609D6}" type="sibTrans" cxnId="{D346BDEF-7226-41DA-9E24-4485B12C3179}">
      <dgm:prSet/>
      <dgm:spPr/>
      <dgm:t>
        <a:bodyPr/>
        <a:lstStyle/>
        <a:p>
          <a:endParaRPr lang="en-IN"/>
        </a:p>
      </dgm:t>
    </dgm:pt>
    <dgm:pt modelId="{02E12B13-D66B-4865-9492-582D67068C1F}">
      <dgm:prSet phldr="0"/>
      <dgm:spPr/>
      <dgm:t>
        <a:bodyPr/>
        <a:lstStyle/>
        <a:p>
          <a:pPr rtl="0"/>
          <a:r>
            <a:rPr lang="en-US" dirty="0">
              <a:solidFill>
                <a:srgbClr val="000000"/>
              </a:solidFill>
              <a:latin typeface="Aptos"/>
              <a:ea typeface="Calibri"/>
              <a:cs typeface="Calibri"/>
            </a:rPr>
            <a:t>The project successfully trained and deployed both models on a diverse grocery dataset, integrating real-time assistive technology.</a:t>
          </a:r>
          <a:r>
            <a:rPr lang="en-US" dirty="0">
              <a:solidFill>
                <a:srgbClr val="444444"/>
              </a:solidFill>
              <a:latin typeface="Calibri"/>
              <a:ea typeface="Calibri"/>
              <a:cs typeface="Calibri"/>
            </a:rPr>
            <a:t> </a:t>
          </a:r>
          <a:r>
            <a:rPr lang="en-US" dirty="0">
              <a:solidFill>
                <a:srgbClr val="000000"/>
              </a:solidFill>
              <a:latin typeface="Aptos"/>
            </a:rPr>
            <a:t>                 </a:t>
          </a:r>
          <a:endParaRPr lang="en-US" dirty="0">
            <a:solidFill>
              <a:srgbClr val="000000"/>
            </a:solidFill>
            <a:latin typeface="Aptos"/>
            <a:ea typeface="Calibri"/>
            <a:cs typeface="Calibri"/>
          </a:endParaRPr>
        </a:p>
      </dgm:t>
    </dgm:pt>
    <dgm:pt modelId="{76142E37-430F-4F12-8894-921CBAE34D14}" type="parTrans" cxnId="{31527C06-14E9-457F-8298-06626FCEDCB8}">
      <dgm:prSet/>
      <dgm:spPr/>
      <dgm:t>
        <a:bodyPr/>
        <a:lstStyle/>
        <a:p>
          <a:endParaRPr lang="en-IN"/>
        </a:p>
      </dgm:t>
    </dgm:pt>
    <dgm:pt modelId="{9ABA80BF-5B24-428A-A5B2-516B032C6C06}" type="sibTrans" cxnId="{31527C06-14E9-457F-8298-06626FCEDCB8}">
      <dgm:prSet/>
      <dgm:spPr/>
      <dgm:t>
        <a:bodyPr/>
        <a:lstStyle/>
        <a:p>
          <a:endParaRPr lang="en-IN"/>
        </a:p>
      </dgm:t>
    </dgm:pt>
    <dgm:pt modelId="{0EF73255-162C-42A0-ADC6-39CE0CB67E96}">
      <dgm:prSet phldr="0"/>
      <dgm:spPr/>
      <dgm:t>
        <a:bodyPr/>
        <a:lstStyle/>
        <a:p>
          <a:pPr rtl="0"/>
          <a:r>
            <a:rPr lang="en-US" b="1" dirty="0">
              <a:solidFill>
                <a:schemeClr val="bg1"/>
              </a:solidFill>
            </a:rPr>
            <a:t>Model Training &amp; Deployment</a:t>
          </a:r>
          <a:endParaRPr lang="en-IN" b="1" dirty="0">
            <a:solidFill>
              <a:schemeClr val="bg1"/>
            </a:solidFill>
            <a:latin typeface="Calibri"/>
            <a:ea typeface="Calibri"/>
            <a:cs typeface="Calibri"/>
          </a:endParaRPr>
        </a:p>
      </dgm:t>
    </dgm:pt>
    <dgm:pt modelId="{A91BD7F5-04C7-491B-B616-FF54D779FDCB}" type="parTrans" cxnId="{C6F16E4A-82C6-4CE3-9E6A-A81CBA563491}">
      <dgm:prSet/>
      <dgm:spPr/>
      <dgm:t>
        <a:bodyPr/>
        <a:lstStyle/>
        <a:p>
          <a:endParaRPr lang="en-IN"/>
        </a:p>
      </dgm:t>
    </dgm:pt>
    <dgm:pt modelId="{E6C7C827-ED5B-4C3B-8B6D-60259A395243}" type="sibTrans" cxnId="{C6F16E4A-82C6-4CE3-9E6A-A81CBA563491}">
      <dgm:prSet/>
      <dgm:spPr/>
      <dgm:t>
        <a:bodyPr/>
        <a:lstStyle/>
        <a:p>
          <a:endParaRPr lang="en-IN"/>
        </a:p>
      </dgm:t>
    </dgm:pt>
    <dgm:pt modelId="{B6FFD2C6-1268-483C-AEC3-BCBDDD2AA5E6}">
      <dgm:prSet phldr="0"/>
      <dgm:spPr/>
      <dgm:t>
        <a:bodyPr/>
        <a:lstStyle/>
        <a:p>
          <a:endParaRPr lang="en-US" dirty="0"/>
        </a:p>
      </dgm:t>
    </dgm:pt>
    <dgm:pt modelId="{0228027C-B19C-420C-BE26-7D76BF3562C3}" type="parTrans" cxnId="{0C3B398E-FD3A-494F-8434-11579A75292E}">
      <dgm:prSet/>
      <dgm:spPr/>
      <dgm:t>
        <a:bodyPr/>
        <a:lstStyle/>
        <a:p>
          <a:endParaRPr lang="en-IN"/>
        </a:p>
      </dgm:t>
    </dgm:pt>
    <dgm:pt modelId="{7BDD8865-DE49-4E5C-8B81-C6D7B6D1DE13}" type="sibTrans" cxnId="{0C3B398E-FD3A-494F-8434-11579A75292E}">
      <dgm:prSet/>
      <dgm:spPr/>
      <dgm:t>
        <a:bodyPr/>
        <a:lstStyle/>
        <a:p>
          <a:endParaRPr lang="en-IN"/>
        </a:p>
      </dgm:t>
    </dgm:pt>
    <dgm:pt modelId="{09E7A13D-092C-4884-8D5E-C51D692E6F04}" type="pres">
      <dgm:prSet presAssocID="{D458270E-FCB7-431A-8392-4285079AFF7B}" presName="Name0" presStyleCnt="0">
        <dgm:presLayoutVars>
          <dgm:dir/>
          <dgm:animLvl val="lvl"/>
          <dgm:resizeHandles val="exact"/>
        </dgm:presLayoutVars>
      </dgm:prSet>
      <dgm:spPr/>
    </dgm:pt>
    <dgm:pt modelId="{3E1A172D-F3FE-4322-A31A-D672FC56FEE9}" type="pres">
      <dgm:prSet presAssocID="{8F2383E8-73A4-4B17-BECA-1BA7A72B5E5E}" presName="linNode" presStyleCnt="0"/>
      <dgm:spPr/>
    </dgm:pt>
    <dgm:pt modelId="{CBFFB77D-F692-44DC-B452-5A91B98F103A}" type="pres">
      <dgm:prSet presAssocID="{8F2383E8-73A4-4B17-BECA-1BA7A72B5E5E}" presName="parentText" presStyleLbl="node1" presStyleIdx="0" presStyleCnt="4">
        <dgm:presLayoutVars>
          <dgm:chMax val="1"/>
          <dgm:bulletEnabled val="1"/>
        </dgm:presLayoutVars>
      </dgm:prSet>
      <dgm:spPr/>
    </dgm:pt>
    <dgm:pt modelId="{D82347EB-5B3A-4E62-A5B4-BDC6A402A978}" type="pres">
      <dgm:prSet presAssocID="{8F2383E8-73A4-4B17-BECA-1BA7A72B5E5E}" presName="descendantText" presStyleLbl="alignAccFollowNode1" presStyleIdx="0" presStyleCnt="4">
        <dgm:presLayoutVars>
          <dgm:bulletEnabled val="1"/>
        </dgm:presLayoutVars>
      </dgm:prSet>
      <dgm:spPr/>
    </dgm:pt>
    <dgm:pt modelId="{A6B767F6-E56C-41F7-9D9A-A3970612C2ED}" type="pres">
      <dgm:prSet presAssocID="{D0076DC8-81CE-4232-9E6F-B651BD0DD558}" presName="sp" presStyleCnt="0"/>
      <dgm:spPr/>
    </dgm:pt>
    <dgm:pt modelId="{68A238B1-CC66-4C55-A452-64FADD13DC6A}" type="pres">
      <dgm:prSet presAssocID="{0B56E8B2-B32A-4A85-803B-16FA0B13E47C}" presName="linNode" presStyleCnt="0"/>
      <dgm:spPr/>
    </dgm:pt>
    <dgm:pt modelId="{8653A1E7-EEEA-4EAF-94E2-E7CE71A8930A}" type="pres">
      <dgm:prSet presAssocID="{0B56E8B2-B32A-4A85-803B-16FA0B13E47C}" presName="parentText" presStyleLbl="node1" presStyleIdx="1" presStyleCnt="4">
        <dgm:presLayoutVars>
          <dgm:chMax val="1"/>
          <dgm:bulletEnabled val="1"/>
        </dgm:presLayoutVars>
      </dgm:prSet>
      <dgm:spPr/>
    </dgm:pt>
    <dgm:pt modelId="{40D988BB-62E6-4436-96A2-5FBB73AB9449}" type="pres">
      <dgm:prSet presAssocID="{0B56E8B2-B32A-4A85-803B-16FA0B13E47C}" presName="descendantText" presStyleLbl="alignAccFollowNode1" presStyleIdx="1" presStyleCnt="4">
        <dgm:presLayoutVars>
          <dgm:bulletEnabled val="1"/>
        </dgm:presLayoutVars>
      </dgm:prSet>
      <dgm:spPr/>
    </dgm:pt>
    <dgm:pt modelId="{1CD0FA21-D702-4382-8496-7870EBCF3751}" type="pres">
      <dgm:prSet presAssocID="{7A73AAD3-2F15-4250-A9B0-05C8444CE92B}" presName="sp" presStyleCnt="0"/>
      <dgm:spPr/>
    </dgm:pt>
    <dgm:pt modelId="{D3AD33FE-40B0-4A4B-AE33-B2548DF4641B}" type="pres">
      <dgm:prSet presAssocID="{0EF73255-162C-42A0-ADC6-39CE0CB67E96}" presName="linNode" presStyleCnt="0"/>
      <dgm:spPr/>
    </dgm:pt>
    <dgm:pt modelId="{6CA8511B-1432-495D-810E-8108C8F30BC4}" type="pres">
      <dgm:prSet presAssocID="{0EF73255-162C-42A0-ADC6-39CE0CB67E96}" presName="parentText" presStyleLbl="node1" presStyleIdx="2" presStyleCnt="4">
        <dgm:presLayoutVars>
          <dgm:chMax val="1"/>
          <dgm:bulletEnabled val="1"/>
        </dgm:presLayoutVars>
      </dgm:prSet>
      <dgm:spPr/>
    </dgm:pt>
    <dgm:pt modelId="{507FC348-6B00-4C3C-B68B-DD04C67D6CD6}" type="pres">
      <dgm:prSet presAssocID="{0EF73255-162C-42A0-ADC6-39CE0CB67E96}" presName="descendantText" presStyleLbl="alignAccFollowNode1" presStyleIdx="2" presStyleCnt="4">
        <dgm:presLayoutVars>
          <dgm:bulletEnabled val="1"/>
        </dgm:presLayoutVars>
      </dgm:prSet>
      <dgm:spPr/>
    </dgm:pt>
    <dgm:pt modelId="{FA49A763-DF0D-4D6F-B8A4-771A32FA669A}" type="pres">
      <dgm:prSet presAssocID="{E6C7C827-ED5B-4C3B-8B6D-60259A395243}" presName="sp" presStyleCnt="0"/>
      <dgm:spPr/>
    </dgm:pt>
    <dgm:pt modelId="{B6F77474-410B-4439-9613-84B2DF8EAEAA}" type="pres">
      <dgm:prSet presAssocID="{A3E4620D-D6AE-4FA7-9817-8769339134A2}" presName="linNode" presStyleCnt="0"/>
      <dgm:spPr/>
    </dgm:pt>
    <dgm:pt modelId="{4E8CFEBD-54F4-46BB-853E-384158A7A7C8}" type="pres">
      <dgm:prSet presAssocID="{A3E4620D-D6AE-4FA7-9817-8769339134A2}" presName="parentText" presStyleLbl="node1" presStyleIdx="3" presStyleCnt="4">
        <dgm:presLayoutVars>
          <dgm:chMax val="1"/>
          <dgm:bulletEnabled val="1"/>
        </dgm:presLayoutVars>
      </dgm:prSet>
      <dgm:spPr/>
    </dgm:pt>
    <dgm:pt modelId="{2AE8971E-708B-4935-BFFB-578D1609E0D7}" type="pres">
      <dgm:prSet presAssocID="{A3E4620D-D6AE-4FA7-9817-8769339134A2}" presName="descendantText" presStyleLbl="alignAccFollowNode1" presStyleIdx="3" presStyleCnt="4">
        <dgm:presLayoutVars>
          <dgm:bulletEnabled val="1"/>
        </dgm:presLayoutVars>
      </dgm:prSet>
      <dgm:spPr/>
    </dgm:pt>
  </dgm:ptLst>
  <dgm:cxnLst>
    <dgm:cxn modelId="{31527C06-14E9-457F-8298-06626FCEDCB8}" srcId="{0EF73255-162C-42A0-ADC6-39CE0CB67E96}" destId="{02E12B13-D66B-4865-9492-582D67068C1F}" srcOrd="0" destOrd="0" parTransId="{76142E37-430F-4F12-8894-921CBAE34D14}" sibTransId="{9ABA80BF-5B24-428A-A5B2-516B032C6C06}"/>
    <dgm:cxn modelId="{631DA20F-580D-44A6-BDD8-4738C8F54D0B}" type="presOf" srcId="{B6FFD2C6-1268-483C-AEC3-BCBDDD2AA5E6}" destId="{2AE8971E-708B-4935-BFFB-578D1609E0D7}" srcOrd="0" destOrd="1" presId="urn:microsoft.com/office/officeart/2005/8/layout/vList5"/>
    <dgm:cxn modelId="{8F05AE1B-4F5B-4937-89BF-77911538B73A}" type="presOf" srcId="{0B56E8B2-B32A-4A85-803B-16FA0B13E47C}" destId="{8653A1E7-EEEA-4EAF-94E2-E7CE71A8930A}" srcOrd="0" destOrd="0" presId="urn:microsoft.com/office/officeart/2005/8/layout/vList5"/>
    <dgm:cxn modelId="{D0294228-A27C-419D-BE97-A3011CD71E1B}" type="presOf" srcId="{8F2383E8-73A4-4B17-BECA-1BA7A72B5E5E}" destId="{CBFFB77D-F692-44DC-B452-5A91B98F103A}" srcOrd="0" destOrd="0" presId="urn:microsoft.com/office/officeart/2005/8/layout/vList5"/>
    <dgm:cxn modelId="{B644AA2C-7664-454D-BA22-350458FE181D}" type="presOf" srcId="{0EF73255-162C-42A0-ADC6-39CE0CB67E96}" destId="{6CA8511B-1432-495D-810E-8108C8F30BC4}" srcOrd="0" destOrd="0" presId="urn:microsoft.com/office/officeart/2005/8/layout/vList5"/>
    <dgm:cxn modelId="{D82A5D37-CDC1-4D3A-8D75-00BA706832EB}" type="presOf" srcId="{60EF268C-2428-4E7C-8EEE-C9B5C0A9E1D8}" destId="{2AE8971E-708B-4935-BFFB-578D1609E0D7}" srcOrd="0" destOrd="0" presId="urn:microsoft.com/office/officeart/2005/8/layout/vList5"/>
    <dgm:cxn modelId="{9314B63B-E7E2-4D9B-8801-77FD8316CFBD}" srcId="{D458270E-FCB7-431A-8392-4285079AFF7B}" destId="{0B56E8B2-B32A-4A85-803B-16FA0B13E47C}" srcOrd="1" destOrd="0" parTransId="{BDB198E3-30CB-4C81-A020-71014B34D12A}" sibTransId="{7A73AAD3-2F15-4250-A9B0-05C8444CE92B}"/>
    <dgm:cxn modelId="{A517505C-680A-47AC-A43C-BAA9E0284DDF}" type="presOf" srcId="{8A845D38-F5BD-47EE-B341-FC46AC3248E4}" destId="{40D988BB-62E6-4436-96A2-5FBB73AB9449}" srcOrd="0" destOrd="0" presId="urn:microsoft.com/office/officeart/2005/8/layout/vList5"/>
    <dgm:cxn modelId="{6701E95E-83B1-4A83-B2A9-AB91691816DE}" srcId="{8F2383E8-73A4-4B17-BECA-1BA7A72B5E5E}" destId="{BF22C9CB-3B6A-4414-BEB5-83D8F8CF82D6}" srcOrd="1" destOrd="0" parTransId="{49D299F8-CB0D-4FB2-AC19-A4409582D892}" sibTransId="{0F8D5E1A-4591-45F0-90F7-A174608BA1D8}"/>
    <dgm:cxn modelId="{84F3BA62-8DFB-47E0-86AA-F4A8FDD6FC0A}" type="presOf" srcId="{02E12B13-D66B-4865-9492-582D67068C1F}" destId="{507FC348-6B00-4C3C-B68B-DD04C67D6CD6}" srcOrd="0" destOrd="0" presId="urn:microsoft.com/office/officeart/2005/8/layout/vList5"/>
    <dgm:cxn modelId="{C6F16E4A-82C6-4CE3-9E6A-A81CBA563491}" srcId="{D458270E-FCB7-431A-8392-4285079AFF7B}" destId="{0EF73255-162C-42A0-ADC6-39CE0CB67E96}" srcOrd="2" destOrd="0" parTransId="{A91BD7F5-04C7-491B-B616-FF54D779FDCB}" sibTransId="{E6C7C827-ED5B-4C3B-8B6D-60259A395243}"/>
    <dgm:cxn modelId="{E4D1E86C-3C8F-4E44-A5DA-DF85ECEA39CC}" type="presOf" srcId="{BF22C9CB-3B6A-4414-BEB5-83D8F8CF82D6}" destId="{D82347EB-5B3A-4E62-A5B4-BDC6A402A978}" srcOrd="0" destOrd="1" presId="urn:microsoft.com/office/officeart/2005/8/layout/vList5"/>
    <dgm:cxn modelId="{05CCAA59-8289-435F-86B9-86B0E925EFFE}" srcId="{D458270E-FCB7-431A-8392-4285079AFF7B}" destId="{A3E4620D-D6AE-4FA7-9817-8769339134A2}" srcOrd="3" destOrd="0" parTransId="{7F51FF5C-5ADD-40AF-9906-B8DAD61BA33F}" sibTransId="{9E8E7AAE-2C3D-4C4F-95E0-94323A877E93}"/>
    <dgm:cxn modelId="{0C3B398E-FD3A-494F-8434-11579A75292E}" srcId="{A3E4620D-D6AE-4FA7-9817-8769339134A2}" destId="{B6FFD2C6-1268-483C-AEC3-BCBDDD2AA5E6}" srcOrd="1" destOrd="0" parTransId="{0228027C-B19C-420C-BE26-7D76BF3562C3}" sibTransId="{7BDD8865-DE49-4E5C-8B81-C6D7B6D1DE13}"/>
    <dgm:cxn modelId="{07E97497-698B-4C83-B456-174FAB7422C4}" type="presOf" srcId="{80925200-CED3-440C-B5EA-FE8E506F7949}" destId="{D82347EB-5B3A-4E62-A5B4-BDC6A402A978}" srcOrd="0" destOrd="0" presId="urn:microsoft.com/office/officeart/2005/8/layout/vList5"/>
    <dgm:cxn modelId="{5B9422AC-62F2-4B4B-B98C-9CB92C89D5F9}" srcId="{A3E4620D-D6AE-4FA7-9817-8769339134A2}" destId="{60EF268C-2428-4E7C-8EEE-C9B5C0A9E1D8}" srcOrd="0" destOrd="0" parTransId="{2D9C81A9-CB10-4C38-A4C3-3C8D7181DCAE}" sibTransId="{1514F034-0271-43FD-B0F2-9EED9F26788F}"/>
    <dgm:cxn modelId="{C7573FC8-0889-4EDE-9482-792432188013}" srcId="{D458270E-FCB7-431A-8392-4285079AFF7B}" destId="{8F2383E8-73A4-4B17-BECA-1BA7A72B5E5E}" srcOrd="0" destOrd="0" parTransId="{CC444D9E-CBFE-4941-9B7B-BF7A26414902}" sibTransId="{D0076DC8-81CE-4232-9E6F-B651BD0DD558}"/>
    <dgm:cxn modelId="{8D71FAC9-E8D1-4D62-9DBC-28F808010B91}" srcId="{0B56E8B2-B32A-4A85-803B-16FA0B13E47C}" destId="{8A845D38-F5BD-47EE-B341-FC46AC3248E4}" srcOrd="0" destOrd="0" parTransId="{948CAF12-45F5-426B-A333-7FF57D1351AA}" sibTransId="{AA7A2B97-5416-439C-A4E7-15D05B6AE080}"/>
    <dgm:cxn modelId="{9B056CD9-E7EB-4C49-9A64-600CCEB5F970}" type="presOf" srcId="{A3E4620D-D6AE-4FA7-9817-8769339134A2}" destId="{4E8CFEBD-54F4-46BB-853E-384158A7A7C8}" srcOrd="0" destOrd="0" presId="urn:microsoft.com/office/officeart/2005/8/layout/vList5"/>
    <dgm:cxn modelId="{792CAAE8-6710-43D6-BE55-8BE56FEC1F4B}" type="presOf" srcId="{D458270E-FCB7-431A-8392-4285079AFF7B}" destId="{09E7A13D-092C-4884-8D5E-C51D692E6F04}" srcOrd="0" destOrd="0" presId="urn:microsoft.com/office/officeart/2005/8/layout/vList5"/>
    <dgm:cxn modelId="{D346BDEF-7226-41DA-9E24-4485B12C3179}" srcId="{8F2383E8-73A4-4B17-BECA-1BA7A72B5E5E}" destId="{80925200-CED3-440C-B5EA-FE8E506F7949}" srcOrd="0" destOrd="0" parTransId="{97C93FA0-9EDA-44C9-A736-2CDA8404F193}" sibTransId="{5C0C336D-6CFD-42B6-A94D-92DAC74609D6}"/>
    <dgm:cxn modelId="{061C8078-FC4E-438C-880F-59E0219EE63B}" type="presParOf" srcId="{09E7A13D-092C-4884-8D5E-C51D692E6F04}" destId="{3E1A172D-F3FE-4322-A31A-D672FC56FEE9}" srcOrd="0" destOrd="0" presId="urn:microsoft.com/office/officeart/2005/8/layout/vList5"/>
    <dgm:cxn modelId="{08EE0163-9AA0-4B23-951C-0557A111C77E}" type="presParOf" srcId="{3E1A172D-F3FE-4322-A31A-D672FC56FEE9}" destId="{CBFFB77D-F692-44DC-B452-5A91B98F103A}" srcOrd="0" destOrd="0" presId="urn:microsoft.com/office/officeart/2005/8/layout/vList5"/>
    <dgm:cxn modelId="{B32962D2-B334-4356-9CB9-ABE64F3DAB27}" type="presParOf" srcId="{3E1A172D-F3FE-4322-A31A-D672FC56FEE9}" destId="{D82347EB-5B3A-4E62-A5B4-BDC6A402A978}" srcOrd="1" destOrd="0" presId="urn:microsoft.com/office/officeart/2005/8/layout/vList5"/>
    <dgm:cxn modelId="{4750BA11-76A4-4FA7-B634-F547E2A69D38}" type="presParOf" srcId="{09E7A13D-092C-4884-8D5E-C51D692E6F04}" destId="{A6B767F6-E56C-41F7-9D9A-A3970612C2ED}" srcOrd="1" destOrd="0" presId="urn:microsoft.com/office/officeart/2005/8/layout/vList5"/>
    <dgm:cxn modelId="{F855E9B6-B5C8-443D-80C4-4B981BF7EEAF}" type="presParOf" srcId="{09E7A13D-092C-4884-8D5E-C51D692E6F04}" destId="{68A238B1-CC66-4C55-A452-64FADD13DC6A}" srcOrd="2" destOrd="0" presId="urn:microsoft.com/office/officeart/2005/8/layout/vList5"/>
    <dgm:cxn modelId="{5159DCDD-E52C-4C0F-9839-444F6E4827DA}" type="presParOf" srcId="{68A238B1-CC66-4C55-A452-64FADD13DC6A}" destId="{8653A1E7-EEEA-4EAF-94E2-E7CE71A8930A}" srcOrd="0" destOrd="0" presId="urn:microsoft.com/office/officeart/2005/8/layout/vList5"/>
    <dgm:cxn modelId="{858C08A1-7C28-48FC-ABB6-8A78B113FDD3}" type="presParOf" srcId="{68A238B1-CC66-4C55-A452-64FADD13DC6A}" destId="{40D988BB-62E6-4436-96A2-5FBB73AB9449}" srcOrd="1" destOrd="0" presId="urn:microsoft.com/office/officeart/2005/8/layout/vList5"/>
    <dgm:cxn modelId="{66B72F35-6E14-4881-81D2-D459F62694E3}" type="presParOf" srcId="{09E7A13D-092C-4884-8D5E-C51D692E6F04}" destId="{1CD0FA21-D702-4382-8496-7870EBCF3751}" srcOrd="3" destOrd="0" presId="urn:microsoft.com/office/officeart/2005/8/layout/vList5"/>
    <dgm:cxn modelId="{926B5E85-D98A-427D-9EB2-E4B16F54DAC8}" type="presParOf" srcId="{09E7A13D-092C-4884-8D5E-C51D692E6F04}" destId="{D3AD33FE-40B0-4A4B-AE33-B2548DF4641B}" srcOrd="4" destOrd="0" presId="urn:microsoft.com/office/officeart/2005/8/layout/vList5"/>
    <dgm:cxn modelId="{21A50364-40BB-4544-8985-3B3750F6541F}" type="presParOf" srcId="{D3AD33FE-40B0-4A4B-AE33-B2548DF4641B}" destId="{6CA8511B-1432-495D-810E-8108C8F30BC4}" srcOrd="0" destOrd="0" presId="urn:microsoft.com/office/officeart/2005/8/layout/vList5"/>
    <dgm:cxn modelId="{D8E1FF07-B625-49BD-9B54-7A6F58890586}" type="presParOf" srcId="{D3AD33FE-40B0-4A4B-AE33-B2548DF4641B}" destId="{507FC348-6B00-4C3C-B68B-DD04C67D6CD6}" srcOrd="1" destOrd="0" presId="urn:microsoft.com/office/officeart/2005/8/layout/vList5"/>
    <dgm:cxn modelId="{70C815C5-D346-4E47-955A-8D831C4ECE46}" type="presParOf" srcId="{09E7A13D-092C-4884-8D5E-C51D692E6F04}" destId="{FA49A763-DF0D-4D6F-B8A4-771A32FA669A}" srcOrd="5" destOrd="0" presId="urn:microsoft.com/office/officeart/2005/8/layout/vList5"/>
    <dgm:cxn modelId="{952A3B7B-DF5C-4783-876E-208EB98F5252}" type="presParOf" srcId="{09E7A13D-092C-4884-8D5E-C51D692E6F04}" destId="{B6F77474-410B-4439-9613-84B2DF8EAEAA}" srcOrd="6" destOrd="0" presId="urn:microsoft.com/office/officeart/2005/8/layout/vList5"/>
    <dgm:cxn modelId="{5604B9D3-7666-4F4B-973D-7A64CC835C8F}" type="presParOf" srcId="{B6F77474-410B-4439-9613-84B2DF8EAEAA}" destId="{4E8CFEBD-54F4-46BB-853E-384158A7A7C8}" srcOrd="0" destOrd="0" presId="urn:microsoft.com/office/officeart/2005/8/layout/vList5"/>
    <dgm:cxn modelId="{96DCF89A-651E-4114-BD4D-051ABC450366}" type="presParOf" srcId="{B6F77474-410B-4439-9613-84B2DF8EAEAA}" destId="{2AE8971E-708B-4935-BFFB-578D1609E0D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458270E-FCB7-431A-8392-4285079AFF7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8F2383E8-73A4-4B17-BECA-1BA7A72B5E5E}">
      <dgm:prSet phldrT="[Text]" custT="1"/>
      <dgm:spPr/>
      <dgm:t>
        <a:bodyPr/>
        <a:lstStyle/>
        <a:p>
          <a:pPr rtl="0"/>
          <a:r>
            <a:rPr lang="en-US" sz="2400" b="1" dirty="0">
              <a:solidFill>
                <a:schemeClr val="bg1"/>
              </a:solidFill>
              <a:latin typeface="Calibri"/>
              <a:ea typeface="Calibri"/>
              <a:cs typeface="Calibri"/>
            </a:rPr>
            <a:t>Dataset Expansion </a:t>
          </a:r>
          <a:endParaRPr lang="en-IN" sz="2400" b="1" dirty="0">
            <a:solidFill>
              <a:schemeClr val="bg1"/>
            </a:solidFill>
          </a:endParaRPr>
        </a:p>
      </dgm:t>
    </dgm:pt>
    <dgm:pt modelId="{CC444D9E-CBFE-4941-9B7B-BF7A26414902}" type="parTrans" cxnId="{C7573FC8-0889-4EDE-9482-792432188013}">
      <dgm:prSet/>
      <dgm:spPr/>
      <dgm:t>
        <a:bodyPr/>
        <a:lstStyle/>
        <a:p>
          <a:endParaRPr lang="en-IN"/>
        </a:p>
      </dgm:t>
    </dgm:pt>
    <dgm:pt modelId="{D0076DC8-81CE-4232-9E6F-B651BD0DD558}" type="sibTrans" cxnId="{C7573FC8-0889-4EDE-9482-792432188013}">
      <dgm:prSet/>
      <dgm:spPr/>
      <dgm:t>
        <a:bodyPr/>
        <a:lstStyle/>
        <a:p>
          <a:endParaRPr lang="en-IN"/>
        </a:p>
      </dgm:t>
    </dgm:pt>
    <dgm:pt modelId="{0B56E8B2-B32A-4A85-803B-16FA0B13E47C}">
      <dgm:prSet phldrT="[Text]" custT="1"/>
      <dgm:spPr/>
      <dgm:t>
        <a:bodyPr/>
        <a:lstStyle/>
        <a:p>
          <a:pPr rtl="0"/>
          <a:r>
            <a:rPr lang="en-US" sz="2400" b="1" dirty="0">
              <a:solidFill>
                <a:schemeClr val="bg1"/>
              </a:solidFill>
              <a:latin typeface="Calibri"/>
              <a:ea typeface="Calibri"/>
              <a:cs typeface="Calibri"/>
            </a:rPr>
            <a:t>Edge Deployment </a:t>
          </a:r>
          <a:endParaRPr lang="en-IN" sz="2400" b="1" dirty="0">
            <a:solidFill>
              <a:schemeClr val="bg1"/>
            </a:solidFill>
          </a:endParaRPr>
        </a:p>
      </dgm:t>
    </dgm:pt>
    <dgm:pt modelId="{BDB198E3-30CB-4C81-A020-71014B34D12A}" type="parTrans" cxnId="{9314B63B-E7E2-4D9B-8801-77FD8316CFBD}">
      <dgm:prSet/>
      <dgm:spPr/>
      <dgm:t>
        <a:bodyPr/>
        <a:lstStyle/>
        <a:p>
          <a:endParaRPr lang="en-IN"/>
        </a:p>
      </dgm:t>
    </dgm:pt>
    <dgm:pt modelId="{7A73AAD3-2F15-4250-A9B0-05C8444CE92B}" type="sibTrans" cxnId="{9314B63B-E7E2-4D9B-8801-77FD8316CFBD}">
      <dgm:prSet/>
      <dgm:spPr/>
      <dgm:t>
        <a:bodyPr/>
        <a:lstStyle/>
        <a:p>
          <a:endParaRPr lang="en-IN"/>
        </a:p>
      </dgm:t>
    </dgm:pt>
    <dgm:pt modelId="{8A845D38-F5BD-47EE-B341-FC46AC3248E4}">
      <dgm:prSet phldrT="[Text]" custT="1"/>
      <dgm:spPr/>
      <dgm:t>
        <a:bodyPr/>
        <a:lstStyle/>
        <a:p>
          <a:pPr rtl="0"/>
          <a:r>
            <a:rPr lang="en-US" sz="1700" dirty="0">
              <a:solidFill>
                <a:srgbClr val="000000"/>
              </a:solidFill>
              <a:latin typeface="Aptos"/>
            </a:rPr>
            <a:t> Optimize for smartphones &amp; embedded systems to improve accessibility.</a:t>
          </a:r>
        </a:p>
      </dgm:t>
    </dgm:pt>
    <dgm:pt modelId="{948CAF12-45F5-426B-A333-7FF57D1351AA}" type="parTrans" cxnId="{8D71FAC9-E8D1-4D62-9DBC-28F808010B91}">
      <dgm:prSet/>
      <dgm:spPr/>
      <dgm:t>
        <a:bodyPr/>
        <a:lstStyle/>
        <a:p>
          <a:endParaRPr lang="en-IN"/>
        </a:p>
      </dgm:t>
    </dgm:pt>
    <dgm:pt modelId="{AA7A2B97-5416-439C-A4E7-15D05B6AE080}" type="sibTrans" cxnId="{8D71FAC9-E8D1-4D62-9DBC-28F808010B91}">
      <dgm:prSet/>
      <dgm:spPr/>
      <dgm:t>
        <a:bodyPr/>
        <a:lstStyle/>
        <a:p>
          <a:endParaRPr lang="en-IN"/>
        </a:p>
      </dgm:t>
    </dgm:pt>
    <dgm:pt modelId="{A3E4620D-D6AE-4FA7-9817-8769339134A2}">
      <dgm:prSet phldrT="[Text]" custT="1"/>
      <dgm:spPr/>
      <dgm:t>
        <a:bodyPr/>
        <a:lstStyle/>
        <a:p>
          <a:pPr rtl="0"/>
          <a:r>
            <a:rPr lang="en-US" sz="2400" b="1" dirty="0">
              <a:solidFill>
                <a:schemeClr val="bg1"/>
              </a:solidFill>
              <a:latin typeface="Calibri"/>
              <a:ea typeface="Calibri"/>
              <a:cs typeface="Calibri"/>
            </a:rPr>
            <a:t>User Testing </a:t>
          </a:r>
        </a:p>
      </dgm:t>
    </dgm:pt>
    <dgm:pt modelId="{7F51FF5C-5ADD-40AF-9906-B8DAD61BA33F}" type="parTrans" cxnId="{05CCAA59-8289-435F-86B9-86B0E925EFFE}">
      <dgm:prSet/>
      <dgm:spPr/>
      <dgm:t>
        <a:bodyPr/>
        <a:lstStyle/>
        <a:p>
          <a:endParaRPr lang="en-IN"/>
        </a:p>
      </dgm:t>
    </dgm:pt>
    <dgm:pt modelId="{9E8E7AAE-2C3D-4C4F-95E0-94323A877E93}" type="sibTrans" cxnId="{05CCAA59-8289-435F-86B9-86B0E925EFFE}">
      <dgm:prSet/>
      <dgm:spPr/>
      <dgm:t>
        <a:bodyPr/>
        <a:lstStyle/>
        <a:p>
          <a:endParaRPr lang="en-IN"/>
        </a:p>
      </dgm:t>
    </dgm:pt>
    <dgm:pt modelId="{60EF268C-2428-4E7C-8EEE-C9B5C0A9E1D8}">
      <dgm:prSet phldrT="[Text]" custT="1"/>
      <dgm:spPr/>
      <dgm:t>
        <a:bodyPr/>
        <a:lstStyle/>
        <a:p>
          <a:r>
            <a:rPr lang="en-US" sz="1700" dirty="0">
              <a:solidFill>
                <a:srgbClr val="000000"/>
              </a:solidFill>
              <a:latin typeface="Aptos"/>
            </a:rPr>
            <a:t>Gather real-world feedback from visually impaired users to refine usability.</a:t>
          </a:r>
        </a:p>
      </dgm:t>
    </dgm:pt>
    <dgm:pt modelId="{2D9C81A9-CB10-4C38-A4C3-3C8D7181DCAE}" type="parTrans" cxnId="{5B9422AC-62F2-4B4B-B98C-9CB92C89D5F9}">
      <dgm:prSet/>
      <dgm:spPr/>
      <dgm:t>
        <a:bodyPr/>
        <a:lstStyle/>
        <a:p>
          <a:endParaRPr lang="en-IN"/>
        </a:p>
      </dgm:t>
    </dgm:pt>
    <dgm:pt modelId="{1514F034-0271-43FD-B0F2-9EED9F26788F}" type="sibTrans" cxnId="{5B9422AC-62F2-4B4B-B98C-9CB92C89D5F9}">
      <dgm:prSet/>
      <dgm:spPr/>
      <dgm:t>
        <a:bodyPr/>
        <a:lstStyle/>
        <a:p>
          <a:endParaRPr lang="en-IN"/>
        </a:p>
      </dgm:t>
    </dgm:pt>
    <dgm:pt modelId="{80925200-CED3-440C-B5EA-FE8E506F7949}">
      <dgm:prSet phldr="0" custT="1"/>
      <dgm:spPr/>
      <dgm:t>
        <a:bodyPr/>
        <a:lstStyle/>
        <a:p>
          <a:pPr rtl="0"/>
          <a:r>
            <a:rPr lang="en-US" sz="1700" dirty="0">
              <a:solidFill>
                <a:srgbClr val="000000"/>
              </a:solidFill>
              <a:latin typeface="Aptos"/>
            </a:rPr>
            <a:t>Add more grocery items, diverse lighting, and backgrounds for better model generalization.</a:t>
          </a:r>
          <a:endParaRPr lang="en-IN" sz="1700" dirty="0">
            <a:solidFill>
              <a:srgbClr val="000000"/>
            </a:solidFill>
            <a:latin typeface="Aptos"/>
          </a:endParaRPr>
        </a:p>
      </dgm:t>
    </dgm:pt>
    <dgm:pt modelId="{97C93FA0-9EDA-44C9-A736-2CDA8404F193}" type="parTrans" cxnId="{D346BDEF-7226-41DA-9E24-4485B12C3179}">
      <dgm:prSet/>
      <dgm:spPr/>
      <dgm:t>
        <a:bodyPr/>
        <a:lstStyle/>
        <a:p>
          <a:endParaRPr lang="en-IN"/>
        </a:p>
      </dgm:t>
    </dgm:pt>
    <dgm:pt modelId="{5C0C336D-6CFD-42B6-A94D-92DAC74609D6}" type="sibTrans" cxnId="{D346BDEF-7226-41DA-9E24-4485B12C3179}">
      <dgm:prSet/>
      <dgm:spPr/>
      <dgm:t>
        <a:bodyPr/>
        <a:lstStyle/>
        <a:p>
          <a:endParaRPr lang="en-IN"/>
        </a:p>
      </dgm:t>
    </dgm:pt>
    <dgm:pt modelId="{02E12B13-D66B-4865-9492-582D67068C1F}">
      <dgm:prSet phldr="0" custT="1"/>
      <dgm:spPr/>
      <dgm:t>
        <a:bodyPr/>
        <a:lstStyle/>
        <a:p>
          <a:pPr rtl="0"/>
          <a:r>
            <a:rPr lang="en-US" sz="1400" dirty="0">
              <a:solidFill>
                <a:srgbClr val="000000"/>
              </a:solidFill>
              <a:latin typeface="Aptos"/>
              <a:ea typeface="Calibri"/>
              <a:cs typeface="Calibri"/>
            </a:rPr>
            <a:t> </a:t>
          </a:r>
          <a:r>
            <a:rPr lang="en-US" sz="1700" dirty="0">
              <a:solidFill>
                <a:srgbClr val="000000"/>
              </a:solidFill>
              <a:latin typeface="Aptos"/>
              <a:ea typeface="Calibri"/>
              <a:cs typeface="Calibri"/>
            </a:rPr>
            <a:t>Incorporate OCR &amp; barcode scanning for richer product details.</a:t>
          </a:r>
          <a:r>
            <a:rPr lang="en-US" sz="1700" dirty="0">
              <a:solidFill>
                <a:srgbClr val="444444"/>
              </a:solidFill>
              <a:latin typeface="Calibri"/>
              <a:ea typeface="Calibri"/>
              <a:cs typeface="Calibri"/>
            </a:rPr>
            <a:t> </a:t>
          </a:r>
          <a:r>
            <a:rPr lang="en-US" sz="1700" dirty="0">
              <a:solidFill>
                <a:srgbClr val="000000"/>
              </a:solidFill>
              <a:latin typeface="Aptos"/>
            </a:rPr>
            <a:t>                 </a:t>
          </a:r>
          <a:endParaRPr lang="en-US" sz="1700" dirty="0">
            <a:solidFill>
              <a:srgbClr val="000000"/>
            </a:solidFill>
            <a:latin typeface="Aptos"/>
            <a:ea typeface="Calibri"/>
            <a:cs typeface="Calibri"/>
          </a:endParaRPr>
        </a:p>
      </dgm:t>
    </dgm:pt>
    <dgm:pt modelId="{76142E37-430F-4F12-8894-921CBAE34D14}" type="parTrans" cxnId="{31527C06-14E9-457F-8298-06626FCEDCB8}">
      <dgm:prSet/>
      <dgm:spPr/>
      <dgm:t>
        <a:bodyPr/>
        <a:lstStyle/>
        <a:p>
          <a:endParaRPr lang="en-IN"/>
        </a:p>
      </dgm:t>
    </dgm:pt>
    <dgm:pt modelId="{9ABA80BF-5B24-428A-A5B2-516B032C6C06}" type="sibTrans" cxnId="{31527C06-14E9-457F-8298-06626FCEDCB8}">
      <dgm:prSet/>
      <dgm:spPr/>
      <dgm:t>
        <a:bodyPr/>
        <a:lstStyle/>
        <a:p>
          <a:endParaRPr lang="en-IN"/>
        </a:p>
      </dgm:t>
    </dgm:pt>
    <dgm:pt modelId="{0EF73255-162C-42A0-ADC6-39CE0CB67E96}">
      <dgm:prSet phldr="0" custT="1"/>
      <dgm:spPr/>
      <dgm:t>
        <a:bodyPr/>
        <a:lstStyle/>
        <a:p>
          <a:r>
            <a:rPr lang="en-US" sz="2400" b="1" dirty="0">
              <a:solidFill>
                <a:schemeClr val="bg1"/>
              </a:solidFill>
              <a:latin typeface="Calibri"/>
              <a:ea typeface="Calibri"/>
              <a:cs typeface="Calibri"/>
            </a:rPr>
            <a:t>Multimodal Integration </a:t>
          </a:r>
          <a:endParaRPr lang="en-IN" sz="2400" b="1" dirty="0">
            <a:solidFill>
              <a:schemeClr val="bg1"/>
            </a:solidFill>
            <a:latin typeface="Calibri"/>
            <a:ea typeface="Calibri"/>
            <a:cs typeface="Calibri"/>
          </a:endParaRPr>
        </a:p>
      </dgm:t>
    </dgm:pt>
    <dgm:pt modelId="{A91BD7F5-04C7-491B-B616-FF54D779FDCB}" type="parTrans" cxnId="{C6F16E4A-82C6-4CE3-9E6A-A81CBA563491}">
      <dgm:prSet/>
      <dgm:spPr/>
      <dgm:t>
        <a:bodyPr/>
        <a:lstStyle/>
        <a:p>
          <a:endParaRPr lang="en-IN"/>
        </a:p>
      </dgm:t>
    </dgm:pt>
    <dgm:pt modelId="{E6C7C827-ED5B-4C3B-8B6D-60259A395243}" type="sibTrans" cxnId="{C6F16E4A-82C6-4CE3-9E6A-A81CBA563491}">
      <dgm:prSet/>
      <dgm:spPr/>
      <dgm:t>
        <a:bodyPr/>
        <a:lstStyle/>
        <a:p>
          <a:endParaRPr lang="en-IN"/>
        </a:p>
      </dgm:t>
    </dgm:pt>
    <dgm:pt modelId="{09E7A13D-092C-4884-8D5E-C51D692E6F04}" type="pres">
      <dgm:prSet presAssocID="{D458270E-FCB7-431A-8392-4285079AFF7B}" presName="Name0" presStyleCnt="0">
        <dgm:presLayoutVars>
          <dgm:dir/>
          <dgm:animLvl val="lvl"/>
          <dgm:resizeHandles val="exact"/>
        </dgm:presLayoutVars>
      </dgm:prSet>
      <dgm:spPr/>
    </dgm:pt>
    <dgm:pt modelId="{3E1A172D-F3FE-4322-A31A-D672FC56FEE9}" type="pres">
      <dgm:prSet presAssocID="{8F2383E8-73A4-4B17-BECA-1BA7A72B5E5E}" presName="linNode" presStyleCnt="0"/>
      <dgm:spPr/>
    </dgm:pt>
    <dgm:pt modelId="{CBFFB77D-F692-44DC-B452-5A91B98F103A}" type="pres">
      <dgm:prSet presAssocID="{8F2383E8-73A4-4B17-BECA-1BA7A72B5E5E}" presName="parentText" presStyleLbl="node1" presStyleIdx="0" presStyleCnt="4">
        <dgm:presLayoutVars>
          <dgm:chMax val="1"/>
          <dgm:bulletEnabled val="1"/>
        </dgm:presLayoutVars>
      </dgm:prSet>
      <dgm:spPr/>
    </dgm:pt>
    <dgm:pt modelId="{2BFDC466-8171-457C-A978-669C48F36836}" type="pres">
      <dgm:prSet presAssocID="{8F2383E8-73A4-4B17-BECA-1BA7A72B5E5E}" presName="descendantText" presStyleLbl="alignAccFollowNode1" presStyleIdx="0" presStyleCnt="4">
        <dgm:presLayoutVars>
          <dgm:bulletEnabled val="1"/>
        </dgm:presLayoutVars>
      </dgm:prSet>
      <dgm:spPr/>
    </dgm:pt>
    <dgm:pt modelId="{A6B767F6-E56C-41F7-9D9A-A3970612C2ED}" type="pres">
      <dgm:prSet presAssocID="{D0076DC8-81CE-4232-9E6F-B651BD0DD558}" presName="sp" presStyleCnt="0"/>
      <dgm:spPr/>
    </dgm:pt>
    <dgm:pt modelId="{68A238B1-CC66-4C55-A452-64FADD13DC6A}" type="pres">
      <dgm:prSet presAssocID="{0B56E8B2-B32A-4A85-803B-16FA0B13E47C}" presName="linNode" presStyleCnt="0"/>
      <dgm:spPr/>
    </dgm:pt>
    <dgm:pt modelId="{8653A1E7-EEEA-4EAF-94E2-E7CE71A8930A}" type="pres">
      <dgm:prSet presAssocID="{0B56E8B2-B32A-4A85-803B-16FA0B13E47C}" presName="parentText" presStyleLbl="node1" presStyleIdx="1" presStyleCnt="4">
        <dgm:presLayoutVars>
          <dgm:chMax val="1"/>
          <dgm:bulletEnabled val="1"/>
        </dgm:presLayoutVars>
      </dgm:prSet>
      <dgm:spPr/>
    </dgm:pt>
    <dgm:pt modelId="{40D988BB-62E6-4436-96A2-5FBB73AB9449}" type="pres">
      <dgm:prSet presAssocID="{0B56E8B2-B32A-4A85-803B-16FA0B13E47C}" presName="descendantText" presStyleLbl="alignAccFollowNode1" presStyleIdx="1" presStyleCnt="4">
        <dgm:presLayoutVars>
          <dgm:bulletEnabled val="1"/>
        </dgm:presLayoutVars>
      </dgm:prSet>
      <dgm:spPr/>
    </dgm:pt>
    <dgm:pt modelId="{1CD0FA21-D702-4382-8496-7870EBCF3751}" type="pres">
      <dgm:prSet presAssocID="{7A73AAD3-2F15-4250-A9B0-05C8444CE92B}" presName="sp" presStyleCnt="0"/>
      <dgm:spPr/>
    </dgm:pt>
    <dgm:pt modelId="{D3AD33FE-40B0-4A4B-AE33-B2548DF4641B}" type="pres">
      <dgm:prSet presAssocID="{0EF73255-162C-42A0-ADC6-39CE0CB67E96}" presName="linNode" presStyleCnt="0"/>
      <dgm:spPr/>
    </dgm:pt>
    <dgm:pt modelId="{6CA8511B-1432-495D-810E-8108C8F30BC4}" type="pres">
      <dgm:prSet presAssocID="{0EF73255-162C-42A0-ADC6-39CE0CB67E96}" presName="parentText" presStyleLbl="node1" presStyleIdx="2" presStyleCnt="4">
        <dgm:presLayoutVars>
          <dgm:chMax val="1"/>
          <dgm:bulletEnabled val="1"/>
        </dgm:presLayoutVars>
      </dgm:prSet>
      <dgm:spPr/>
    </dgm:pt>
    <dgm:pt modelId="{507FC348-6B00-4C3C-B68B-DD04C67D6CD6}" type="pres">
      <dgm:prSet presAssocID="{0EF73255-162C-42A0-ADC6-39CE0CB67E96}" presName="descendantText" presStyleLbl="alignAccFollowNode1" presStyleIdx="2" presStyleCnt="4">
        <dgm:presLayoutVars>
          <dgm:bulletEnabled val="1"/>
        </dgm:presLayoutVars>
      </dgm:prSet>
      <dgm:spPr/>
    </dgm:pt>
    <dgm:pt modelId="{FA49A763-DF0D-4D6F-B8A4-771A32FA669A}" type="pres">
      <dgm:prSet presAssocID="{E6C7C827-ED5B-4C3B-8B6D-60259A395243}" presName="sp" presStyleCnt="0"/>
      <dgm:spPr/>
    </dgm:pt>
    <dgm:pt modelId="{B6F77474-410B-4439-9613-84B2DF8EAEAA}" type="pres">
      <dgm:prSet presAssocID="{A3E4620D-D6AE-4FA7-9817-8769339134A2}" presName="linNode" presStyleCnt="0"/>
      <dgm:spPr/>
    </dgm:pt>
    <dgm:pt modelId="{4E8CFEBD-54F4-46BB-853E-384158A7A7C8}" type="pres">
      <dgm:prSet presAssocID="{A3E4620D-D6AE-4FA7-9817-8769339134A2}" presName="parentText" presStyleLbl="node1" presStyleIdx="3" presStyleCnt="4">
        <dgm:presLayoutVars>
          <dgm:chMax val="1"/>
          <dgm:bulletEnabled val="1"/>
        </dgm:presLayoutVars>
      </dgm:prSet>
      <dgm:spPr/>
    </dgm:pt>
    <dgm:pt modelId="{2AE8971E-708B-4935-BFFB-578D1609E0D7}" type="pres">
      <dgm:prSet presAssocID="{A3E4620D-D6AE-4FA7-9817-8769339134A2}" presName="descendantText" presStyleLbl="alignAccFollowNode1" presStyleIdx="3" presStyleCnt="4" custScaleY="95732" custLinFactNeighborX="-339">
        <dgm:presLayoutVars>
          <dgm:bulletEnabled val="1"/>
        </dgm:presLayoutVars>
      </dgm:prSet>
      <dgm:spPr/>
    </dgm:pt>
  </dgm:ptLst>
  <dgm:cxnLst>
    <dgm:cxn modelId="{31527C06-14E9-457F-8298-06626FCEDCB8}" srcId="{0EF73255-162C-42A0-ADC6-39CE0CB67E96}" destId="{02E12B13-D66B-4865-9492-582D67068C1F}" srcOrd="0" destOrd="0" parTransId="{76142E37-430F-4F12-8894-921CBAE34D14}" sibTransId="{9ABA80BF-5B24-428A-A5B2-516B032C6C06}"/>
    <dgm:cxn modelId="{F625C90F-4808-4CFD-BC0F-5B4A1502E34A}" type="presOf" srcId="{02E12B13-D66B-4865-9492-582D67068C1F}" destId="{507FC348-6B00-4C3C-B68B-DD04C67D6CD6}" srcOrd="0" destOrd="0" presId="urn:microsoft.com/office/officeart/2005/8/layout/vList5"/>
    <dgm:cxn modelId="{9C31D234-50A4-45BB-ACD3-E7C60514C0F3}" type="presOf" srcId="{8F2383E8-73A4-4B17-BECA-1BA7A72B5E5E}" destId="{CBFFB77D-F692-44DC-B452-5A91B98F103A}" srcOrd="0" destOrd="0" presId="urn:microsoft.com/office/officeart/2005/8/layout/vList5"/>
    <dgm:cxn modelId="{9314B63B-E7E2-4D9B-8801-77FD8316CFBD}" srcId="{D458270E-FCB7-431A-8392-4285079AFF7B}" destId="{0B56E8B2-B32A-4A85-803B-16FA0B13E47C}" srcOrd="1" destOrd="0" parTransId="{BDB198E3-30CB-4C81-A020-71014B34D12A}" sibTransId="{7A73AAD3-2F15-4250-A9B0-05C8444CE92B}"/>
    <dgm:cxn modelId="{BB8D2E61-A6E3-4721-8D49-A85060C9EF25}" type="presOf" srcId="{80925200-CED3-440C-B5EA-FE8E506F7949}" destId="{2BFDC466-8171-457C-A978-669C48F36836}" srcOrd="0" destOrd="0" presId="urn:microsoft.com/office/officeart/2005/8/layout/vList5"/>
    <dgm:cxn modelId="{2C096146-DA68-49E5-A0ED-47CAB55EAB84}" type="presOf" srcId="{A3E4620D-D6AE-4FA7-9817-8769339134A2}" destId="{4E8CFEBD-54F4-46BB-853E-384158A7A7C8}" srcOrd="0" destOrd="0" presId="urn:microsoft.com/office/officeart/2005/8/layout/vList5"/>
    <dgm:cxn modelId="{C6F16E4A-82C6-4CE3-9E6A-A81CBA563491}" srcId="{D458270E-FCB7-431A-8392-4285079AFF7B}" destId="{0EF73255-162C-42A0-ADC6-39CE0CB67E96}" srcOrd="2" destOrd="0" parTransId="{A91BD7F5-04C7-491B-B616-FF54D779FDCB}" sibTransId="{E6C7C827-ED5B-4C3B-8B6D-60259A395243}"/>
    <dgm:cxn modelId="{05CCAA59-8289-435F-86B9-86B0E925EFFE}" srcId="{D458270E-FCB7-431A-8392-4285079AFF7B}" destId="{A3E4620D-D6AE-4FA7-9817-8769339134A2}" srcOrd="3" destOrd="0" parTransId="{7F51FF5C-5ADD-40AF-9906-B8DAD61BA33F}" sibTransId="{9E8E7AAE-2C3D-4C4F-95E0-94323A877E93}"/>
    <dgm:cxn modelId="{4EF57D8E-C1D8-4DC7-9753-70AE549E67F7}" type="presOf" srcId="{0B56E8B2-B32A-4A85-803B-16FA0B13E47C}" destId="{8653A1E7-EEEA-4EAF-94E2-E7CE71A8930A}" srcOrd="0" destOrd="0" presId="urn:microsoft.com/office/officeart/2005/8/layout/vList5"/>
    <dgm:cxn modelId="{5B9422AC-62F2-4B4B-B98C-9CB92C89D5F9}" srcId="{A3E4620D-D6AE-4FA7-9817-8769339134A2}" destId="{60EF268C-2428-4E7C-8EEE-C9B5C0A9E1D8}" srcOrd="0" destOrd="0" parTransId="{2D9C81A9-CB10-4C38-A4C3-3C8D7181DCAE}" sibTransId="{1514F034-0271-43FD-B0F2-9EED9F26788F}"/>
    <dgm:cxn modelId="{C78F15C4-D277-4EEF-813A-E729728FD113}" type="presOf" srcId="{8A845D38-F5BD-47EE-B341-FC46AC3248E4}" destId="{40D988BB-62E6-4436-96A2-5FBB73AB9449}" srcOrd="0" destOrd="0" presId="urn:microsoft.com/office/officeart/2005/8/layout/vList5"/>
    <dgm:cxn modelId="{C7573FC8-0889-4EDE-9482-792432188013}" srcId="{D458270E-FCB7-431A-8392-4285079AFF7B}" destId="{8F2383E8-73A4-4B17-BECA-1BA7A72B5E5E}" srcOrd="0" destOrd="0" parTransId="{CC444D9E-CBFE-4941-9B7B-BF7A26414902}" sibTransId="{D0076DC8-81CE-4232-9E6F-B651BD0DD558}"/>
    <dgm:cxn modelId="{8D71FAC9-E8D1-4D62-9DBC-28F808010B91}" srcId="{0B56E8B2-B32A-4A85-803B-16FA0B13E47C}" destId="{8A845D38-F5BD-47EE-B341-FC46AC3248E4}" srcOrd="0" destOrd="0" parTransId="{948CAF12-45F5-426B-A333-7FF57D1351AA}" sibTransId="{AA7A2B97-5416-439C-A4E7-15D05B6AE080}"/>
    <dgm:cxn modelId="{842D3ED1-8876-428C-BF10-FD146D27F1D6}" type="presOf" srcId="{0EF73255-162C-42A0-ADC6-39CE0CB67E96}" destId="{6CA8511B-1432-495D-810E-8108C8F30BC4}" srcOrd="0" destOrd="0" presId="urn:microsoft.com/office/officeart/2005/8/layout/vList5"/>
    <dgm:cxn modelId="{03C2D6DD-3498-492B-886F-C116F039D1D2}" type="presOf" srcId="{60EF268C-2428-4E7C-8EEE-C9B5C0A9E1D8}" destId="{2AE8971E-708B-4935-BFFB-578D1609E0D7}" srcOrd="0" destOrd="0" presId="urn:microsoft.com/office/officeart/2005/8/layout/vList5"/>
    <dgm:cxn modelId="{792CAAE8-6710-43D6-BE55-8BE56FEC1F4B}" type="presOf" srcId="{D458270E-FCB7-431A-8392-4285079AFF7B}" destId="{09E7A13D-092C-4884-8D5E-C51D692E6F04}" srcOrd="0" destOrd="0" presId="urn:microsoft.com/office/officeart/2005/8/layout/vList5"/>
    <dgm:cxn modelId="{D346BDEF-7226-41DA-9E24-4485B12C3179}" srcId="{8F2383E8-73A4-4B17-BECA-1BA7A72B5E5E}" destId="{80925200-CED3-440C-B5EA-FE8E506F7949}" srcOrd="0" destOrd="0" parTransId="{97C93FA0-9EDA-44C9-A736-2CDA8404F193}" sibTransId="{5C0C336D-6CFD-42B6-A94D-92DAC74609D6}"/>
    <dgm:cxn modelId="{FF2236B8-076D-418F-A13C-F7B7ECC7BB63}" type="presParOf" srcId="{09E7A13D-092C-4884-8D5E-C51D692E6F04}" destId="{3E1A172D-F3FE-4322-A31A-D672FC56FEE9}" srcOrd="0" destOrd="0" presId="urn:microsoft.com/office/officeart/2005/8/layout/vList5"/>
    <dgm:cxn modelId="{316E1B31-766E-44C2-85ED-6B9382856029}" type="presParOf" srcId="{3E1A172D-F3FE-4322-A31A-D672FC56FEE9}" destId="{CBFFB77D-F692-44DC-B452-5A91B98F103A}" srcOrd="0" destOrd="0" presId="urn:microsoft.com/office/officeart/2005/8/layout/vList5"/>
    <dgm:cxn modelId="{5F3145B3-C152-48CC-BC2E-A5E6653A43B9}" type="presParOf" srcId="{3E1A172D-F3FE-4322-A31A-D672FC56FEE9}" destId="{2BFDC466-8171-457C-A978-669C48F36836}" srcOrd="1" destOrd="0" presId="urn:microsoft.com/office/officeart/2005/8/layout/vList5"/>
    <dgm:cxn modelId="{CCECCFBD-C4F2-4716-894B-95C0352D0BFA}" type="presParOf" srcId="{09E7A13D-092C-4884-8D5E-C51D692E6F04}" destId="{A6B767F6-E56C-41F7-9D9A-A3970612C2ED}" srcOrd="1" destOrd="0" presId="urn:microsoft.com/office/officeart/2005/8/layout/vList5"/>
    <dgm:cxn modelId="{4A09F13E-0AF3-4CC1-8CA3-1E31CFAEC55D}" type="presParOf" srcId="{09E7A13D-092C-4884-8D5E-C51D692E6F04}" destId="{68A238B1-CC66-4C55-A452-64FADD13DC6A}" srcOrd="2" destOrd="0" presId="urn:microsoft.com/office/officeart/2005/8/layout/vList5"/>
    <dgm:cxn modelId="{8DC854A1-0EE5-4C6B-8B61-DD11D605CBAF}" type="presParOf" srcId="{68A238B1-CC66-4C55-A452-64FADD13DC6A}" destId="{8653A1E7-EEEA-4EAF-94E2-E7CE71A8930A}" srcOrd="0" destOrd="0" presId="urn:microsoft.com/office/officeart/2005/8/layout/vList5"/>
    <dgm:cxn modelId="{18B1F702-B67C-44B5-B075-28F0C7A23AD8}" type="presParOf" srcId="{68A238B1-CC66-4C55-A452-64FADD13DC6A}" destId="{40D988BB-62E6-4436-96A2-5FBB73AB9449}" srcOrd="1" destOrd="0" presId="urn:microsoft.com/office/officeart/2005/8/layout/vList5"/>
    <dgm:cxn modelId="{5AEE4003-5DF0-4335-8B91-34E30E7976AB}" type="presParOf" srcId="{09E7A13D-092C-4884-8D5E-C51D692E6F04}" destId="{1CD0FA21-D702-4382-8496-7870EBCF3751}" srcOrd="3" destOrd="0" presId="urn:microsoft.com/office/officeart/2005/8/layout/vList5"/>
    <dgm:cxn modelId="{BDF92C90-C86E-430E-88A2-34E1F3AF0088}" type="presParOf" srcId="{09E7A13D-092C-4884-8D5E-C51D692E6F04}" destId="{D3AD33FE-40B0-4A4B-AE33-B2548DF4641B}" srcOrd="4" destOrd="0" presId="urn:microsoft.com/office/officeart/2005/8/layout/vList5"/>
    <dgm:cxn modelId="{20A0ECA9-4209-48FF-A2E2-B881403AF07E}" type="presParOf" srcId="{D3AD33FE-40B0-4A4B-AE33-B2548DF4641B}" destId="{6CA8511B-1432-495D-810E-8108C8F30BC4}" srcOrd="0" destOrd="0" presId="urn:microsoft.com/office/officeart/2005/8/layout/vList5"/>
    <dgm:cxn modelId="{8ECF3604-5B9A-4846-8FA7-7A0A8291C363}" type="presParOf" srcId="{D3AD33FE-40B0-4A4B-AE33-B2548DF4641B}" destId="{507FC348-6B00-4C3C-B68B-DD04C67D6CD6}" srcOrd="1" destOrd="0" presId="urn:microsoft.com/office/officeart/2005/8/layout/vList5"/>
    <dgm:cxn modelId="{8BDE634E-3C89-4882-B4E3-7656E58CBADC}" type="presParOf" srcId="{09E7A13D-092C-4884-8D5E-C51D692E6F04}" destId="{FA49A763-DF0D-4D6F-B8A4-771A32FA669A}" srcOrd="5" destOrd="0" presId="urn:microsoft.com/office/officeart/2005/8/layout/vList5"/>
    <dgm:cxn modelId="{3050932C-5A5A-47BE-B973-803D4A0DA0DD}" type="presParOf" srcId="{09E7A13D-092C-4884-8D5E-C51D692E6F04}" destId="{B6F77474-410B-4439-9613-84B2DF8EAEAA}" srcOrd="6" destOrd="0" presId="urn:microsoft.com/office/officeart/2005/8/layout/vList5"/>
    <dgm:cxn modelId="{8AA9F19D-D684-458E-83E3-DE8242FE1E53}" type="presParOf" srcId="{B6F77474-410B-4439-9613-84B2DF8EAEAA}" destId="{4E8CFEBD-54F4-46BB-853E-384158A7A7C8}" srcOrd="0" destOrd="0" presId="urn:microsoft.com/office/officeart/2005/8/layout/vList5"/>
    <dgm:cxn modelId="{7C1C4D52-A1CD-4FA2-BA5E-6D906C8EEE0C}" type="presParOf" srcId="{B6F77474-410B-4439-9613-84B2DF8EAEAA}" destId="{2AE8971E-708B-4935-BFFB-578D1609E0D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458270E-FCB7-431A-8392-4285079AFF7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8F2383E8-73A4-4B17-BECA-1BA7A72B5E5E}">
      <dgm:prSet phldrT="[Text]" custT="1"/>
      <dgm:spPr/>
      <dgm:t>
        <a:bodyPr/>
        <a:lstStyle/>
        <a:p>
          <a:pPr rtl="0"/>
          <a:r>
            <a:rPr lang="en-US" sz="2400" b="1" dirty="0">
              <a:solidFill>
                <a:schemeClr val="bg1"/>
              </a:solidFill>
              <a:latin typeface="Calibri"/>
              <a:ea typeface="Calibri"/>
              <a:cs typeface="Calibri"/>
            </a:rPr>
            <a:t>Faster Processing</a:t>
          </a:r>
          <a:endParaRPr lang="en-IN" sz="2400" b="1" dirty="0">
            <a:solidFill>
              <a:schemeClr val="bg1"/>
            </a:solidFill>
          </a:endParaRPr>
        </a:p>
      </dgm:t>
    </dgm:pt>
    <dgm:pt modelId="{CC444D9E-CBFE-4941-9B7B-BF7A26414902}" type="parTrans" cxnId="{C7573FC8-0889-4EDE-9482-792432188013}">
      <dgm:prSet/>
      <dgm:spPr/>
      <dgm:t>
        <a:bodyPr/>
        <a:lstStyle/>
        <a:p>
          <a:endParaRPr lang="en-IN"/>
        </a:p>
      </dgm:t>
    </dgm:pt>
    <dgm:pt modelId="{D0076DC8-81CE-4232-9E6F-B651BD0DD558}" type="sibTrans" cxnId="{C7573FC8-0889-4EDE-9482-792432188013}">
      <dgm:prSet/>
      <dgm:spPr/>
      <dgm:t>
        <a:bodyPr/>
        <a:lstStyle/>
        <a:p>
          <a:endParaRPr lang="en-IN"/>
        </a:p>
      </dgm:t>
    </dgm:pt>
    <dgm:pt modelId="{0B56E8B2-B32A-4A85-803B-16FA0B13E47C}">
      <dgm:prSet phldrT="[Text]" custT="1"/>
      <dgm:spPr/>
      <dgm:t>
        <a:bodyPr/>
        <a:lstStyle/>
        <a:p>
          <a:pPr rtl="0"/>
          <a:r>
            <a:rPr lang="en-US" sz="2400" b="1" dirty="0">
              <a:solidFill>
                <a:schemeClr val="bg1"/>
              </a:solidFill>
              <a:latin typeface="Calibri"/>
              <a:ea typeface="Calibri"/>
              <a:cs typeface="Calibri"/>
            </a:rPr>
            <a:t>Cloud Optimization </a:t>
          </a:r>
          <a:endParaRPr lang="en-IN" sz="2400" b="1" dirty="0">
            <a:solidFill>
              <a:schemeClr val="bg1"/>
            </a:solidFill>
          </a:endParaRPr>
        </a:p>
      </dgm:t>
    </dgm:pt>
    <dgm:pt modelId="{BDB198E3-30CB-4C81-A020-71014B34D12A}" type="parTrans" cxnId="{9314B63B-E7E2-4D9B-8801-77FD8316CFBD}">
      <dgm:prSet/>
      <dgm:spPr/>
      <dgm:t>
        <a:bodyPr/>
        <a:lstStyle/>
        <a:p>
          <a:endParaRPr lang="en-IN"/>
        </a:p>
      </dgm:t>
    </dgm:pt>
    <dgm:pt modelId="{7A73AAD3-2F15-4250-A9B0-05C8444CE92B}" type="sibTrans" cxnId="{9314B63B-E7E2-4D9B-8801-77FD8316CFBD}">
      <dgm:prSet/>
      <dgm:spPr/>
      <dgm:t>
        <a:bodyPr/>
        <a:lstStyle/>
        <a:p>
          <a:endParaRPr lang="en-IN"/>
        </a:p>
      </dgm:t>
    </dgm:pt>
    <dgm:pt modelId="{8A845D38-F5BD-47EE-B341-FC46AC3248E4}">
      <dgm:prSet phldrT="[Text]"/>
      <dgm:spPr/>
      <dgm:t>
        <a:bodyPr/>
        <a:lstStyle/>
        <a:p>
          <a:pPr rtl="0"/>
          <a:r>
            <a:rPr lang="en-US" dirty="0">
              <a:solidFill>
                <a:srgbClr val="000000"/>
              </a:solidFill>
              <a:latin typeface="Aptos"/>
            </a:rPr>
            <a:t>Offload heavy computations for real-time performance.</a:t>
          </a:r>
        </a:p>
      </dgm:t>
    </dgm:pt>
    <dgm:pt modelId="{948CAF12-45F5-426B-A333-7FF57D1351AA}" type="parTrans" cxnId="{8D71FAC9-E8D1-4D62-9DBC-28F808010B91}">
      <dgm:prSet/>
      <dgm:spPr/>
      <dgm:t>
        <a:bodyPr/>
        <a:lstStyle/>
        <a:p>
          <a:endParaRPr lang="en-IN"/>
        </a:p>
      </dgm:t>
    </dgm:pt>
    <dgm:pt modelId="{AA7A2B97-5416-439C-A4E7-15D05B6AE080}" type="sibTrans" cxnId="{8D71FAC9-E8D1-4D62-9DBC-28F808010B91}">
      <dgm:prSet/>
      <dgm:spPr/>
      <dgm:t>
        <a:bodyPr/>
        <a:lstStyle/>
        <a:p>
          <a:endParaRPr lang="en-IN"/>
        </a:p>
      </dgm:t>
    </dgm:pt>
    <dgm:pt modelId="{80925200-CED3-440C-B5EA-FE8E506F7949}">
      <dgm:prSet phldr="0"/>
      <dgm:spPr/>
      <dgm:t>
        <a:bodyPr/>
        <a:lstStyle/>
        <a:p>
          <a:pPr rtl="0"/>
          <a:r>
            <a:rPr lang="en-US" dirty="0">
              <a:solidFill>
                <a:srgbClr val="000000"/>
              </a:solidFill>
              <a:latin typeface="Aptos"/>
            </a:rPr>
            <a:t>Use pruning &amp; quantization to reduce computational load.</a:t>
          </a:r>
        </a:p>
      </dgm:t>
    </dgm:pt>
    <dgm:pt modelId="{97C93FA0-9EDA-44C9-A736-2CDA8404F193}" type="parTrans" cxnId="{D346BDEF-7226-41DA-9E24-4485B12C3179}">
      <dgm:prSet/>
      <dgm:spPr/>
      <dgm:t>
        <a:bodyPr/>
        <a:lstStyle/>
        <a:p>
          <a:endParaRPr lang="en-IN"/>
        </a:p>
      </dgm:t>
    </dgm:pt>
    <dgm:pt modelId="{5C0C336D-6CFD-42B6-A94D-92DAC74609D6}" type="sibTrans" cxnId="{D346BDEF-7226-41DA-9E24-4485B12C3179}">
      <dgm:prSet/>
      <dgm:spPr/>
      <dgm:t>
        <a:bodyPr/>
        <a:lstStyle/>
        <a:p>
          <a:endParaRPr lang="en-IN"/>
        </a:p>
      </dgm:t>
    </dgm:pt>
    <dgm:pt modelId="{02E12B13-D66B-4865-9492-582D67068C1F}">
      <dgm:prSet phldr="0"/>
      <dgm:spPr/>
      <dgm:t>
        <a:bodyPr/>
        <a:lstStyle/>
        <a:p>
          <a:pPr rtl="0"/>
          <a:r>
            <a:rPr lang="en-US" dirty="0">
              <a:solidFill>
                <a:srgbClr val="000000"/>
              </a:solidFill>
              <a:latin typeface="Aptos"/>
              <a:ea typeface="Calibri"/>
              <a:cs typeface="Calibri"/>
            </a:rPr>
            <a:t>Optimize models to balance precision with real-time efficiency.</a:t>
          </a:r>
        </a:p>
      </dgm:t>
    </dgm:pt>
    <dgm:pt modelId="{76142E37-430F-4F12-8894-921CBAE34D14}" type="parTrans" cxnId="{31527C06-14E9-457F-8298-06626FCEDCB8}">
      <dgm:prSet/>
      <dgm:spPr/>
      <dgm:t>
        <a:bodyPr/>
        <a:lstStyle/>
        <a:p>
          <a:endParaRPr lang="en-IN"/>
        </a:p>
      </dgm:t>
    </dgm:pt>
    <dgm:pt modelId="{9ABA80BF-5B24-428A-A5B2-516B032C6C06}" type="sibTrans" cxnId="{31527C06-14E9-457F-8298-06626FCEDCB8}">
      <dgm:prSet/>
      <dgm:spPr/>
      <dgm:t>
        <a:bodyPr/>
        <a:lstStyle/>
        <a:p>
          <a:endParaRPr lang="en-IN"/>
        </a:p>
      </dgm:t>
    </dgm:pt>
    <dgm:pt modelId="{0EF73255-162C-42A0-ADC6-39CE0CB67E96}">
      <dgm:prSet phldr="0" custT="1"/>
      <dgm:spPr/>
      <dgm:t>
        <a:bodyPr/>
        <a:lstStyle/>
        <a:p>
          <a:r>
            <a:rPr lang="en-US" sz="2400" b="1" dirty="0">
              <a:solidFill>
                <a:schemeClr val="bg1"/>
              </a:solidFill>
              <a:latin typeface="Calibri"/>
              <a:ea typeface="Calibri"/>
              <a:cs typeface="Calibri"/>
            </a:rPr>
            <a:t>Accuracy vs. Speed</a:t>
          </a:r>
          <a:endParaRPr lang="en-IN" sz="2400" b="1" dirty="0">
            <a:solidFill>
              <a:schemeClr val="bg1"/>
            </a:solidFill>
            <a:latin typeface="Calibri"/>
            <a:ea typeface="Calibri"/>
            <a:cs typeface="Calibri"/>
          </a:endParaRPr>
        </a:p>
      </dgm:t>
    </dgm:pt>
    <dgm:pt modelId="{A91BD7F5-04C7-491B-B616-FF54D779FDCB}" type="parTrans" cxnId="{C6F16E4A-82C6-4CE3-9E6A-A81CBA563491}">
      <dgm:prSet/>
      <dgm:spPr/>
      <dgm:t>
        <a:bodyPr/>
        <a:lstStyle/>
        <a:p>
          <a:endParaRPr lang="en-IN"/>
        </a:p>
      </dgm:t>
    </dgm:pt>
    <dgm:pt modelId="{E6C7C827-ED5B-4C3B-8B6D-60259A395243}" type="sibTrans" cxnId="{C6F16E4A-82C6-4CE3-9E6A-A81CBA563491}">
      <dgm:prSet/>
      <dgm:spPr/>
      <dgm:t>
        <a:bodyPr/>
        <a:lstStyle/>
        <a:p>
          <a:endParaRPr lang="en-IN"/>
        </a:p>
      </dgm:t>
    </dgm:pt>
    <dgm:pt modelId="{09E7A13D-092C-4884-8D5E-C51D692E6F04}" type="pres">
      <dgm:prSet presAssocID="{D458270E-FCB7-431A-8392-4285079AFF7B}" presName="Name0" presStyleCnt="0">
        <dgm:presLayoutVars>
          <dgm:dir/>
          <dgm:animLvl val="lvl"/>
          <dgm:resizeHandles val="exact"/>
        </dgm:presLayoutVars>
      </dgm:prSet>
      <dgm:spPr/>
    </dgm:pt>
    <dgm:pt modelId="{3E1A172D-F3FE-4322-A31A-D672FC56FEE9}" type="pres">
      <dgm:prSet presAssocID="{8F2383E8-73A4-4B17-BECA-1BA7A72B5E5E}" presName="linNode" presStyleCnt="0"/>
      <dgm:spPr/>
    </dgm:pt>
    <dgm:pt modelId="{CBFFB77D-F692-44DC-B452-5A91B98F103A}" type="pres">
      <dgm:prSet presAssocID="{8F2383E8-73A4-4B17-BECA-1BA7A72B5E5E}" presName="parentText" presStyleLbl="node1" presStyleIdx="0" presStyleCnt="3">
        <dgm:presLayoutVars>
          <dgm:chMax val="1"/>
          <dgm:bulletEnabled val="1"/>
        </dgm:presLayoutVars>
      </dgm:prSet>
      <dgm:spPr/>
    </dgm:pt>
    <dgm:pt modelId="{2BFDC466-8171-457C-A978-669C48F36836}" type="pres">
      <dgm:prSet presAssocID="{8F2383E8-73A4-4B17-BECA-1BA7A72B5E5E}" presName="descendantText" presStyleLbl="alignAccFollowNode1" presStyleIdx="0" presStyleCnt="3">
        <dgm:presLayoutVars>
          <dgm:bulletEnabled val="1"/>
        </dgm:presLayoutVars>
      </dgm:prSet>
      <dgm:spPr/>
    </dgm:pt>
    <dgm:pt modelId="{A6B767F6-E56C-41F7-9D9A-A3970612C2ED}" type="pres">
      <dgm:prSet presAssocID="{D0076DC8-81CE-4232-9E6F-B651BD0DD558}" presName="sp" presStyleCnt="0"/>
      <dgm:spPr/>
    </dgm:pt>
    <dgm:pt modelId="{0BDFEC4B-82C2-479D-B70F-5969C5E99336}" type="pres">
      <dgm:prSet presAssocID="{0B56E8B2-B32A-4A85-803B-16FA0B13E47C}" presName="linNode" presStyleCnt="0"/>
      <dgm:spPr/>
    </dgm:pt>
    <dgm:pt modelId="{A3CB6E57-47BD-4C0D-B7F8-48845F9A0B92}" type="pres">
      <dgm:prSet presAssocID="{0B56E8B2-B32A-4A85-803B-16FA0B13E47C}" presName="parentText" presStyleLbl="node1" presStyleIdx="1" presStyleCnt="3">
        <dgm:presLayoutVars>
          <dgm:chMax val="1"/>
          <dgm:bulletEnabled val="1"/>
        </dgm:presLayoutVars>
      </dgm:prSet>
      <dgm:spPr/>
    </dgm:pt>
    <dgm:pt modelId="{6FC9D861-4209-48D3-AE34-4F1C19F84B8A}" type="pres">
      <dgm:prSet presAssocID="{0B56E8B2-B32A-4A85-803B-16FA0B13E47C}" presName="descendantText" presStyleLbl="alignAccFollowNode1" presStyleIdx="1" presStyleCnt="3">
        <dgm:presLayoutVars>
          <dgm:bulletEnabled val="1"/>
        </dgm:presLayoutVars>
      </dgm:prSet>
      <dgm:spPr/>
    </dgm:pt>
    <dgm:pt modelId="{40A6A49D-3C16-4235-9201-6D4C808B6E4A}" type="pres">
      <dgm:prSet presAssocID="{7A73AAD3-2F15-4250-A9B0-05C8444CE92B}" presName="sp" presStyleCnt="0"/>
      <dgm:spPr/>
    </dgm:pt>
    <dgm:pt modelId="{D3AD33FE-40B0-4A4B-AE33-B2548DF4641B}" type="pres">
      <dgm:prSet presAssocID="{0EF73255-162C-42A0-ADC6-39CE0CB67E96}" presName="linNode" presStyleCnt="0"/>
      <dgm:spPr/>
    </dgm:pt>
    <dgm:pt modelId="{6CA8511B-1432-495D-810E-8108C8F30BC4}" type="pres">
      <dgm:prSet presAssocID="{0EF73255-162C-42A0-ADC6-39CE0CB67E96}" presName="parentText" presStyleLbl="node1" presStyleIdx="2" presStyleCnt="3">
        <dgm:presLayoutVars>
          <dgm:chMax val="1"/>
          <dgm:bulletEnabled val="1"/>
        </dgm:presLayoutVars>
      </dgm:prSet>
      <dgm:spPr/>
    </dgm:pt>
    <dgm:pt modelId="{507FC348-6B00-4C3C-B68B-DD04C67D6CD6}" type="pres">
      <dgm:prSet presAssocID="{0EF73255-162C-42A0-ADC6-39CE0CB67E96}" presName="descendantText" presStyleLbl="alignAccFollowNode1" presStyleIdx="2" presStyleCnt="3">
        <dgm:presLayoutVars>
          <dgm:bulletEnabled val="1"/>
        </dgm:presLayoutVars>
      </dgm:prSet>
      <dgm:spPr/>
    </dgm:pt>
  </dgm:ptLst>
  <dgm:cxnLst>
    <dgm:cxn modelId="{31527C06-14E9-457F-8298-06626FCEDCB8}" srcId="{0EF73255-162C-42A0-ADC6-39CE0CB67E96}" destId="{02E12B13-D66B-4865-9492-582D67068C1F}" srcOrd="0" destOrd="0" parTransId="{76142E37-430F-4F12-8894-921CBAE34D14}" sibTransId="{9ABA80BF-5B24-428A-A5B2-516B032C6C06}"/>
    <dgm:cxn modelId="{863F1A14-E604-46BA-AC07-CF46140E91A3}" type="presOf" srcId="{0EF73255-162C-42A0-ADC6-39CE0CB67E96}" destId="{6CA8511B-1432-495D-810E-8108C8F30BC4}" srcOrd="0" destOrd="0" presId="urn:microsoft.com/office/officeart/2005/8/layout/vList5"/>
    <dgm:cxn modelId="{9C490726-D6F4-4EFE-97B2-795502B13C15}" type="presOf" srcId="{8A845D38-F5BD-47EE-B341-FC46AC3248E4}" destId="{6FC9D861-4209-48D3-AE34-4F1C19F84B8A}" srcOrd="0" destOrd="0" presId="urn:microsoft.com/office/officeart/2005/8/layout/vList5"/>
    <dgm:cxn modelId="{9314B63B-E7E2-4D9B-8801-77FD8316CFBD}" srcId="{D458270E-FCB7-431A-8392-4285079AFF7B}" destId="{0B56E8B2-B32A-4A85-803B-16FA0B13E47C}" srcOrd="1" destOrd="0" parTransId="{BDB198E3-30CB-4C81-A020-71014B34D12A}" sibTransId="{7A73AAD3-2F15-4250-A9B0-05C8444CE92B}"/>
    <dgm:cxn modelId="{C6F16E4A-82C6-4CE3-9E6A-A81CBA563491}" srcId="{D458270E-FCB7-431A-8392-4285079AFF7B}" destId="{0EF73255-162C-42A0-ADC6-39CE0CB67E96}" srcOrd="2" destOrd="0" parTransId="{A91BD7F5-04C7-491B-B616-FF54D779FDCB}" sibTransId="{E6C7C827-ED5B-4C3B-8B6D-60259A395243}"/>
    <dgm:cxn modelId="{519EC374-FC4F-4DD6-80EB-5F97A0E38F19}" type="presOf" srcId="{0B56E8B2-B32A-4A85-803B-16FA0B13E47C}" destId="{A3CB6E57-47BD-4C0D-B7F8-48845F9A0B92}" srcOrd="0" destOrd="0" presId="urn:microsoft.com/office/officeart/2005/8/layout/vList5"/>
    <dgm:cxn modelId="{2BF5A286-CEEB-4F80-B5F9-C0C8F29C53CB}" type="presOf" srcId="{02E12B13-D66B-4865-9492-582D67068C1F}" destId="{507FC348-6B00-4C3C-B68B-DD04C67D6CD6}" srcOrd="0" destOrd="0" presId="urn:microsoft.com/office/officeart/2005/8/layout/vList5"/>
    <dgm:cxn modelId="{C7573FC8-0889-4EDE-9482-792432188013}" srcId="{D458270E-FCB7-431A-8392-4285079AFF7B}" destId="{8F2383E8-73A4-4B17-BECA-1BA7A72B5E5E}" srcOrd="0" destOrd="0" parTransId="{CC444D9E-CBFE-4941-9B7B-BF7A26414902}" sibTransId="{D0076DC8-81CE-4232-9E6F-B651BD0DD558}"/>
    <dgm:cxn modelId="{8D71FAC9-E8D1-4D62-9DBC-28F808010B91}" srcId="{0B56E8B2-B32A-4A85-803B-16FA0B13E47C}" destId="{8A845D38-F5BD-47EE-B341-FC46AC3248E4}" srcOrd="0" destOrd="0" parTransId="{948CAF12-45F5-426B-A333-7FF57D1351AA}" sibTransId="{AA7A2B97-5416-439C-A4E7-15D05B6AE080}"/>
    <dgm:cxn modelId="{792CAAE8-6710-43D6-BE55-8BE56FEC1F4B}" type="presOf" srcId="{D458270E-FCB7-431A-8392-4285079AFF7B}" destId="{09E7A13D-092C-4884-8D5E-C51D692E6F04}" srcOrd="0" destOrd="0" presId="urn:microsoft.com/office/officeart/2005/8/layout/vList5"/>
    <dgm:cxn modelId="{D346BDEF-7226-41DA-9E24-4485B12C3179}" srcId="{8F2383E8-73A4-4B17-BECA-1BA7A72B5E5E}" destId="{80925200-CED3-440C-B5EA-FE8E506F7949}" srcOrd="0" destOrd="0" parTransId="{97C93FA0-9EDA-44C9-A736-2CDA8404F193}" sibTransId="{5C0C336D-6CFD-42B6-A94D-92DAC74609D6}"/>
    <dgm:cxn modelId="{6DD422F5-7884-4A27-8407-63CBBA9ED300}" type="presOf" srcId="{8F2383E8-73A4-4B17-BECA-1BA7A72B5E5E}" destId="{CBFFB77D-F692-44DC-B452-5A91B98F103A}" srcOrd="0" destOrd="0" presId="urn:microsoft.com/office/officeart/2005/8/layout/vList5"/>
    <dgm:cxn modelId="{B0E313F8-1B9A-4BDD-B6AC-C597A8D1A5CA}" type="presOf" srcId="{80925200-CED3-440C-B5EA-FE8E506F7949}" destId="{2BFDC466-8171-457C-A978-669C48F36836}" srcOrd="0" destOrd="0" presId="urn:microsoft.com/office/officeart/2005/8/layout/vList5"/>
    <dgm:cxn modelId="{23B5CD7C-6F10-4BDD-ABE2-A05832D0A14F}" type="presParOf" srcId="{09E7A13D-092C-4884-8D5E-C51D692E6F04}" destId="{3E1A172D-F3FE-4322-A31A-D672FC56FEE9}" srcOrd="0" destOrd="0" presId="urn:microsoft.com/office/officeart/2005/8/layout/vList5"/>
    <dgm:cxn modelId="{356EA6E4-6DDC-41D0-AB80-9994F88383C5}" type="presParOf" srcId="{3E1A172D-F3FE-4322-A31A-D672FC56FEE9}" destId="{CBFFB77D-F692-44DC-B452-5A91B98F103A}" srcOrd="0" destOrd="0" presId="urn:microsoft.com/office/officeart/2005/8/layout/vList5"/>
    <dgm:cxn modelId="{9B79386F-BF5F-4F23-93D2-66A2201C3CF6}" type="presParOf" srcId="{3E1A172D-F3FE-4322-A31A-D672FC56FEE9}" destId="{2BFDC466-8171-457C-A978-669C48F36836}" srcOrd="1" destOrd="0" presId="urn:microsoft.com/office/officeart/2005/8/layout/vList5"/>
    <dgm:cxn modelId="{7B53FF46-2C2E-40CE-B88A-7DBD5D79442E}" type="presParOf" srcId="{09E7A13D-092C-4884-8D5E-C51D692E6F04}" destId="{A6B767F6-E56C-41F7-9D9A-A3970612C2ED}" srcOrd="1" destOrd="0" presId="urn:microsoft.com/office/officeart/2005/8/layout/vList5"/>
    <dgm:cxn modelId="{2934709E-FFD0-447A-9ABF-C83F89743BF4}" type="presParOf" srcId="{09E7A13D-092C-4884-8D5E-C51D692E6F04}" destId="{0BDFEC4B-82C2-479D-B70F-5969C5E99336}" srcOrd="2" destOrd="0" presId="urn:microsoft.com/office/officeart/2005/8/layout/vList5"/>
    <dgm:cxn modelId="{34E6C819-6BC3-4001-B482-639A47CD9F8C}" type="presParOf" srcId="{0BDFEC4B-82C2-479D-B70F-5969C5E99336}" destId="{A3CB6E57-47BD-4C0D-B7F8-48845F9A0B92}" srcOrd="0" destOrd="0" presId="urn:microsoft.com/office/officeart/2005/8/layout/vList5"/>
    <dgm:cxn modelId="{2244E6E2-02F7-4D23-90EA-08281937E441}" type="presParOf" srcId="{0BDFEC4B-82C2-479D-B70F-5969C5E99336}" destId="{6FC9D861-4209-48D3-AE34-4F1C19F84B8A}" srcOrd="1" destOrd="0" presId="urn:microsoft.com/office/officeart/2005/8/layout/vList5"/>
    <dgm:cxn modelId="{A32FEBC8-7455-4D52-AF3C-D01868DE31F3}" type="presParOf" srcId="{09E7A13D-092C-4884-8D5E-C51D692E6F04}" destId="{40A6A49D-3C16-4235-9201-6D4C808B6E4A}" srcOrd="3" destOrd="0" presId="urn:microsoft.com/office/officeart/2005/8/layout/vList5"/>
    <dgm:cxn modelId="{2B5F7C0B-10F9-4209-883C-DF23B26ABD51}" type="presParOf" srcId="{09E7A13D-092C-4884-8D5E-C51D692E6F04}" destId="{D3AD33FE-40B0-4A4B-AE33-B2548DF4641B}" srcOrd="4" destOrd="0" presId="urn:microsoft.com/office/officeart/2005/8/layout/vList5"/>
    <dgm:cxn modelId="{D8A2886E-2220-490C-B71E-92FFB7125E43}" type="presParOf" srcId="{D3AD33FE-40B0-4A4B-AE33-B2548DF4641B}" destId="{6CA8511B-1432-495D-810E-8108C8F30BC4}" srcOrd="0" destOrd="0" presId="urn:microsoft.com/office/officeart/2005/8/layout/vList5"/>
    <dgm:cxn modelId="{4371572E-F4E3-48C9-B83E-A001E9D08FCE}" type="presParOf" srcId="{D3AD33FE-40B0-4A4B-AE33-B2548DF4641B}" destId="{507FC348-6B00-4C3C-B68B-DD04C67D6CD6}"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D1B01D-D819-4495-8365-2CBFF3E8AF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64015DE3-F017-4036-AF11-BAEB8D65742E}">
      <dgm:prSet phldrT="[Text]" custT="1"/>
      <dgm:spPr/>
      <dgm:t>
        <a:bodyPr/>
        <a:lstStyle/>
        <a:p>
          <a:r>
            <a:rPr lang="en-US" sz="1300"/>
            <a:t>Assists visually impaired individuals in identifying groceries.</a:t>
          </a:r>
          <a:endParaRPr lang="en-IN" sz="1300"/>
        </a:p>
      </dgm:t>
    </dgm:pt>
    <dgm:pt modelId="{5D34DB44-025A-45CE-B5C3-ECF70BD73E0A}" type="parTrans" cxnId="{C22CB758-C306-4444-A1D3-D7593B55EED2}">
      <dgm:prSet/>
      <dgm:spPr/>
      <dgm:t>
        <a:bodyPr/>
        <a:lstStyle/>
        <a:p>
          <a:endParaRPr lang="en-IN"/>
        </a:p>
      </dgm:t>
    </dgm:pt>
    <dgm:pt modelId="{7755A31F-1305-4C42-B8F4-C2267EC7DAE7}" type="sibTrans" cxnId="{C22CB758-C306-4444-A1D3-D7593B55EED2}">
      <dgm:prSet/>
      <dgm:spPr/>
      <dgm:t>
        <a:bodyPr/>
        <a:lstStyle/>
        <a:p>
          <a:endParaRPr lang="en-IN"/>
        </a:p>
      </dgm:t>
    </dgm:pt>
    <dgm:pt modelId="{CF12293E-A00C-41BC-BD16-33D6238DCA84}">
      <dgm:prSet phldrT="[Text]" custT="1">
        <dgm:style>
          <a:lnRef idx="1">
            <a:schemeClr val="accent1"/>
          </a:lnRef>
          <a:fillRef idx="2">
            <a:schemeClr val="accent1"/>
          </a:fillRef>
          <a:effectRef idx="1">
            <a:schemeClr val="accent1"/>
          </a:effectRef>
          <a:fontRef idx="minor">
            <a:schemeClr val="dk1"/>
          </a:fontRef>
        </dgm:style>
      </dgm:prSet>
      <dgm:spPr>
        <a:solidFill>
          <a:srgbClr val="CCD2D8"/>
        </a:solidFill>
      </dgm:spPr>
      <dgm:t>
        <a:bodyPr/>
        <a:lstStyle/>
        <a:p>
          <a:r>
            <a:rPr lang="en-US" sz="1300"/>
            <a:t>Uses real-time object detection and audio feedback.</a:t>
          </a:r>
          <a:endParaRPr lang="en-IN" sz="1300"/>
        </a:p>
      </dgm:t>
    </dgm:pt>
    <dgm:pt modelId="{8A4B8219-5BE2-4D43-9B9C-E5C6393D669A}" type="parTrans" cxnId="{F0C3C53B-F1AF-4451-B552-DCD3D0F38929}">
      <dgm:prSet/>
      <dgm:spPr/>
      <dgm:t>
        <a:bodyPr/>
        <a:lstStyle/>
        <a:p>
          <a:endParaRPr lang="en-IN"/>
        </a:p>
      </dgm:t>
    </dgm:pt>
    <dgm:pt modelId="{45FF8E1A-BF54-4D07-B66E-93778584C416}" type="sibTrans" cxnId="{F0C3C53B-F1AF-4451-B552-DCD3D0F38929}">
      <dgm:prSet/>
      <dgm:spPr/>
      <dgm:t>
        <a:bodyPr/>
        <a:lstStyle/>
        <a:p>
          <a:endParaRPr lang="en-IN"/>
        </a:p>
      </dgm:t>
    </dgm:pt>
    <dgm:pt modelId="{D7A8EE10-63EA-475B-8DC1-57C6E1E12377}" type="pres">
      <dgm:prSet presAssocID="{C5D1B01D-D819-4495-8365-2CBFF3E8AF0E}" presName="linear" presStyleCnt="0">
        <dgm:presLayoutVars>
          <dgm:animLvl val="lvl"/>
          <dgm:resizeHandles val="exact"/>
        </dgm:presLayoutVars>
      </dgm:prSet>
      <dgm:spPr/>
    </dgm:pt>
    <dgm:pt modelId="{39AA5369-1485-4F16-822E-F57B591586A4}" type="pres">
      <dgm:prSet presAssocID="{64015DE3-F017-4036-AF11-BAEB8D65742E}" presName="parentText" presStyleLbl="node1" presStyleIdx="0" presStyleCnt="2" custScaleY="73116">
        <dgm:presLayoutVars>
          <dgm:chMax val="0"/>
          <dgm:bulletEnabled val="1"/>
        </dgm:presLayoutVars>
      </dgm:prSet>
      <dgm:spPr/>
    </dgm:pt>
    <dgm:pt modelId="{F4481286-7D52-4F8C-9646-2C53FE213D21}" type="pres">
      <dgm:prSet presAssocID="{7755A31F-1305-4C42-B8F4-C2267EC7DAE7}" presName="spacer" presStyleCnt="0"/>
      <dgm:spPr/>
    </dgm:pt>
    <dgm:pt modelId="{53BB6680-BC7A-4EDE-8785-8157B658FA98}" type="pres">
      <dgm:prSet presAssocID="{CF12293E-A00C-41BC-BD16-33D6238DCA84}" presName="parentText" presStyleLbl="node1" presStyleIdx="1" presStyleCnt="2" custScaleY="63837">
        <dgm:presLayoutVars>
          <dgm:chMax val="0"/>
          <dgm:bulletEnabled val="1"/>
        </dgm:presLayoutVars>
      </dgm:prSet>
      <dgm:spPr/>
    </dgm:pt>
  </dgm:ptLst>
  <dgm:cxnLst>
    <dgm:cxn modelId="{F0C3C53B-F1AF-4451-B552-DCD3D0F38929}" srcId="{C5D1B01D-D819-4495-8365-2CBFF3E8AF0E}" destId="{CF12293E-A00C-41BC-BD16-33D6238DCA84}" srcOrd="1" destOrd="0" parTransId="{8A4B8219-5BE2-4D43-9B9C-E5C6393D669A}" sibTransId="{45FF8E1A-BF54-4D07-B66E-93778584C416}"/>
    <dgm:cxn modelId="{6A6C1146-05AA-4439-8E6F-8936D388A7B4}" type="presOf" srcId="{CF12293E-A00C-41BC-BD16-33D6238DCA84}" destId="{53BB6680-BC7A-4EDE-8785-8157B658FA98}" srcOrd="0" destOrd="0" presId="urn:microsoft.com/office/officeart/2005/8/layout/vList2"/>
    <dgm:cxn modelId="{6706A178-7DC8-40DE-AF8D-68F104E4C11A}" type="presOf" srcId="{64015DE3-F017-4036-AF11-BAEB8D65742E}" destId="{39AA5369-1485-4F16-822E-F57B591586A4}" srcOrd="0" destOrd="0" presId="urn:microsoft.com/office/officeart/2005/8/layout/vList2"/>
    <dgm:cxn modelId="{C22CB758-C306-4444-A1D3-D7593B55EED2}" srcId="{C5D1B01D-D819-4495-8365-2CBFF3E8AF0E}" destId="{64015DE3-F017-4036-AF11-BAEB8D65742E}" srcOrd="0" destOrd="0" parTransId="{5D34DB44-025A-45CE-B5C3-ECF70BD73E0A}" sibTransId="{7755A31F-1305-4C42-B8F4-C2267EC7DAE7}"/>
    <dgm:cxn modelId="{4B1C9FD5-0980-4AA4-ABF9-2082EDC616F7}" type="presOf" srcId="{C5D1B01D-D819-4495-8365-2CBFF3E8AF0E}" destId="{D7A8EE10-63EA-475B-8DC1-57C6E1E12377}" srcOrd="0" destOrd="0" presId="urn:microsoft.com/office/officeart/2005/8/layout/vList2"/>
    <dgm:cxn modelId="{003BE9DE-995A-4401-A5AE-64D6B9295E34}" type="presParOf" srcId="{D7A8EE10-63EA-475B-8DC1-57C6E1E12377}" destId="{39AA5369-1485-4F16-822E-F57B591586A4}" srcOrd="0" destOrd="0" presId="urn:microsoft.com/office/officeart/2005/8/layout/vList2"/>
    <dgm:cxn modelId="{ECF63A79-20B4-45C4-BD53-C3B6B7D00484}" type="presParOf" srcId="{D7A8EE10-63EA-475B-8DC1-57C6E1E12377}" destId="{F4481286-7D52-4F8C-9646-2C53FE213D21}" srcOrd="1" destOrd="0" presId="urn:microsoft.com/office/officeart/2005/8/layout/vList2"/>
    <dgm:cxn modelId="{ABA4ADD3-0D30-4CFC-8577-265968A75BC6}" type="presParOf" srcId="{D7A8EE10-63EA-475B-8DC1-57C6E1E12377}" destId="{53BB6680-BC7A-4EDE-8785-8157B658FA98}" srcOrd="2"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D1B01D-D819-4495-8365-2CBFF3E8AF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64015DE3-F017-4036-AF11-BAEB8D65742E}">
      <dgm:prSet phldrT="[Text]" custT="1"/>
      <dgm:spPr/>
      <dgm:t>
        <a:bodyPr/>
        <a:lstStyle/>
        <a:p>
          <a:r>
            <a:rPr lang="en-US" sz="1300"/>
            <a:t>Detects objects using YOLO models.</a:t>
          </a:r>
          <a:endParaRPr lang="en-IN" sz="1300"/>
        </a:p>
      </dgm:t>
    </dgm:pt>
    <dgm:pt modelId="{5D34DB44-025A-45CE-B5C3-ECF70BD73E0A}" type="parTrans" cxnId="{C22CB758-C306-4444-A1D3-D7593B55EED2}">
      <dgm:prSet/>
      <dgm:spPr/>
      <dgm:t>
        <a:bodyPr/>
        <a:lstStyle/>
        <a:p>
          <a:endParaRPr lang="en-IN"/>
        </a:p>
      </dgm:t>
    </dgm:pt>
    <dgm:pt modelId="{7755A31F-1305-4C42-B8F4-C2267EC7DAE7}" type="sibTrans" cxnId="{C22CB758-C306-4444-A1D3-D7593B55EED2}">
      <dgm:prSet/>
      <dgm:spPr/>
      <dgm:t>
        <a:bodyPr/>
        <a:lstStyle/>
        <a:p>
          <a:endParaRPr lang="en-IN"/>
        </a:p>
      </dgm:t>
    </dgm:pt>
    <dgm:pt modelId="{CF12293E-A00C-41BC-BD16-33D6238DCA84}">
      <dgm:prSet phldrT="[Text]" custT="1">
        <dgm:style>
          <a:lnRef idx="1">
            <a:schemeClr val="accent1"/>
          </a:lnRef>
          <a:fillRef idx="2">
            <a:schemeClr val="accent1"/>
          </a:fillRef>
          <a:effectRef idx="1">
            <a:schemeClr val="accent1"/>
          </a:effectRef>
          <a:fontRef idx="minor">
            <a:schemeClr val="dk1"/>
          </a:fontRef>
        </dgm:style>
      </dgm:prSet>
      <dgm:spPr>
        <a:solidFill>
          <a:srgbClr val="CCD2D8"/>
        </a:solidFill>
      </dgm:spPr>
      <dgm:t>
        <a:bodyPr/>
        <a:lstStyle/>
        <a:p>
          <a:r>
            <a:rPr lang="en-IN" sz="1300"/>
            <a:t>Provides real-time audio feedback.</a:t>
          </a:r>
        </a:p>
      </dgm:t>
    </dgm:pt>
    <dgm:pt modelId="{8A4B8219-5BE2-4D43-9B9C-E5C6393D669A}" type="parTrans" cxnId="{F0C3C53B-F1AF-4451-B552-DCD3D0F38929}">
      <dgm:prSet/>
      <dgm:spPr/>
      <dgm:t>
        <a:bodyPr/>
        <a:lstStyle/>
        <a:p>
          <a:endParaRPr lang="en-IN"/>
        </a:p>
      </dgm:t>
    </dgm:pt>
    <dgm:pt modelId="{45FF8E1A-BF54-4D07-B66E-93778584C416}" type="sibTrans" cxnId="{F0C3C53B-F1AF-4451-B552-DCD3D0F38929}">
      <dgm:prSet/>
      <dgm:spPr/>
      <dgm:t>
        <a:bodyPr/>
        <a:lstStyle/>
        <a:p>
          <a:endParaRPr lang="en-IN"/>
        </a:p>
      </dgm:t>
    </dgm:pt>
    <dgm:pt modelId="{D7A8EE10-63EA-475B-8DC1-57C6E1E12377}" type="pres">
      <dgm:prSet presAssocID="{C5D1B01D-D819-4495-8365-2CBFF3E8AF0E}" presName="linear" presStyleCnt="0">
        <dgm:presLayoutVars>
          <dgm:animLvl val="lvl"/>
          <dgm:resizeHandles val="exact"/>
        </dgm:presLayoutVars>
      </dgm:prSet>
      <dgm:spPr/>
    </dgm:pt>
    <dgm:pt modelId="{39AA5369-1485-4F16-822E-F57B591586A4}" type="pres">
      <dgm:prSet presAssocID="{64015DE3-F017-4036-AF11-BAEB8D65742E}" presName="parentText" presStyleLbl="node1" presStyleIdx="0" presStyleCnt="2" custScaleY="99738">
        <dgm:presLayoutVars>
          <dgm:chMax val="0"/>
          <dgm:bulletEnabled val="1"/>
        </dgm:presLayoutVars>
      </dgm:prSet>
      <dgm:spPr/>
    </dgm:pt>
    <dgm:pt modelId="{F4481286-7D52-4F8C-9646-2C53FE213D21}" type="pres">
      <dgm:prSet presAssocID="{7755A31F-1305-4C42-B8F4-C2267EC7DAE7}" presName="spacer" presStyleCnt="0"/>
      <dgm:spPr/>
    </dgm:pt>
    <dgm:pt modelId="{53BB6680-BC7A-4EDE-8785-8157B658FA98}" type="pres">
      <dgm:prSet presAssocID="{CF12293E-A00C-41BC-BD16-33D6238DCA84}" presName="parentText" presStyleLbl="node1" presStyleIdx="1" presStyleCnt="2" custScaleY="82871">
        <dgm:presLayoutVars>
          <dgm:chMax val="0"/>
          <dgm:bulletEnabled val="1"/>
        </dgm:presLayoutVars>
      </dgm:prSet>
      <dgm:spPr/>
    </dgm:pt>
  </dgm:ptLst>
  <dgm:cxnLst>
    <dgm:cxn modelId="{F0C3C53B-F1AF-4451-B552-DCD3D0F38929}" srcId="{C5D1B01D-D819-4495-8365-2CBFF3E8AF0E}" destId="{CF12293E-A00C-41BC-BD16-33D6238DCA84}" srcOrd="1" destOrd="0" parTransId="{8A4B8219-5BE2-4D43-9B9C-E5C6393D669A}" sibTransId="{45FF8E1A-BF54-4D07-B66E-93778584C416}"/>
    <dgm:cxn modelId="{6A6C1146-05AA-4439-8E6F-8936D388A7B4}" type="presOf" srcId="{CF12293E-A00C-41BC-BD16-33D6238DCA84}" destId="{53BB6680-BC7A-4EDE-8785-8157B658FA98}" srcOrd="0" destOrd="0" presId="urn:microsoft.com/office/officeart/2005/8/layout/vList2"/>
    <dgm:cxn modelId="{6706A178-7DC8-40DE-AF8D-68F104E4C11A}" type="presOf" srcId="{64015DE3-F017-4036-AF11-BAEB8D65742E}" destId="{39AA5369-1485-4F16-822E-F57B591586A4}" srcOrd="0" destOrd="0" presId="urn:microsoft.com/office/officeart/2005/8/layout/vList2"/>
    <dgm:cxn modelId="{C22CB758-C306-4444-A1D3-D7593B55EED2}" srcId="{C5D1B01D-D819-4495-8365-2CBFF3E8AF0E}" destId="{64015DE3-F017-4036-AF11-BAEB8D65742E}" srcOrd="0" destOrd="0" parTransId="{5D34DB44-025A-45CE-B5C3-ECF70BD73E0A}" sibTransId="{7755A31F-1305-4C42-B8F4-C2267EC7DAE7}"/>
    <dgm:cxn modelId="{4B1C9FD5-0980-4AA4-ABF9-2082EDC616F7}" type="presOf" srcId="{C5D1B01D-D819-4495-8365-2CBFF3E8AF0E}" destId="{D7A8EE10-63EA-475B-8DC1-57C6E1E12377}" srcOrd="0" destOrd="0" presId="urn:microsoft.com/office/officeart/2005/8/layout/vList2"/>
    <dgm:cxn modelId="{003BE9DE-995A-4401-A5AE-64D6B9295E34}" type="presParOf" srcId="{D7A8EE10-63EA-475B-8DC1-57C6E1E12377}" destId="{39AA5369-1485-4F16-822E-F57B591586A4}" srcOrd="0" destOrd="0" presId="urn:microsoft.com/office/officeart/2005/8/layout/vList2"/>
    <dgm:cxn modelId="{ECF63A79-20B4-45C4-BD53-C3B6B7D00484}" type="presParOf" srcId="{D7A8EE10-63EA-475B-8DC1-57C6E1E12377}" destId="{F4481286-7D52-4F8C-9646-2C53FE213D21}" srcOrd="1" destOrd="0" presId="urn:microsoft.com/office/officeart/2005/8/layout/vList2"/>
    <dgm:cxn modelId="{ABA4ADD3-0D30-4CFC-8577-265968A75BC6}" type="presParOf" srcId="{D7A8EE10-63EA-475B-8DC1-57C6E1E12377}" destId="{53BB6680-BC7A-4EDE-8785-8157B658FA98}" srcOrd="2"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D1B01D-D819-4495-8365-2CBFF3E8AF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64015DE3-F017-4036-AF11-BAEB8D65742E}">
      <dgm:prSet phldrT="[Text]" custT="1"/>
      <dgm:spPr/>
      <dgm:t>
        <a:bodyPr/>
        <a:lstStyle/>
        <a:p>
          <a:r>
            <a:rPr lang="en-IN" sz="1300"/>
            <a:t>Supports independent shopping.</a:t>
          </a:r>
        </a:p>
      </dgm:t>
    </dgm:pt>
    <dgm:pt modelId="{5D34DB44-025A-45CE-B5C3-ECF70BD73E0A}" type="parTrans" cxnId="{C22CB758-C306-4444-A1D3-D7593B55EED2}">
      <dgm:prSet/>
      <dgm:spPr/>
      <dgm:t>
        <a:bodyPr/>
        <a:lstStyle/>
        <a:p>
          <a:endParaRPr lang="en-IN"/>
        </a:p>
      </dgm:t>
    </dgm:pt>
    <dgm:pt modelId="{7755A31F-1305-4C42-B8F4-C2267EC7DAE7}" type="sibTrans" cxnId="{C22CB758-C306-4444-A1D3-D7593B55EED2}">
      <dgm:prSet/>
      <dgm:spPr/>
      <dgm:t>
        <a:bodyPr/>
        <a:lstStyle/>
        <a:p>
          <a:endParaRPr lang="en-IN"/>
        </a:p>
      </dgm:t>
    </dgm:pt>
    <dgm:pt modelId="{CF12293E-A00C-41BC-BD16-33D6238DCA84}">
      <dgm:prSet phldrT="[Text]" custT="1">
        <dgm:style>
          <a:lnRef idx="1">
            <a:schemeClr val="accent1"/>
          </a:lnRef>
          <a:fillRef idx="2">
            <a:schemeClr val="accent1"/>
          </a:fillRef>
          <a:effectRef idx="1">
            <a:schemeClr val="accent1"/>
          </a:effectRef>
          <a:fontRef idx="minor">
            <a:schemeClr val="dk1"/>
          </a:fontRef>
        </dgm:style>
      </dgm:prSet>
      <dgm:spPr>
        <a:solidFill>
          <a:srgbClr val="CCD2D8"/>
        </a:solidFill>
      </dgm:spPr>
      <dgm:t>
        <a:bodyPr/>
        <a:lstStyle/>
        <a:p>
          <a:r>
            <a:rPr lang="en-US" sz="1300"/>
            <a:t>Addresses accessibility challenges for millions.</a:t>
          </a:r>
          <a:endParaRPr lang="en-IN" sz="1300"/>
        </a:p>
      </dgm:t>
    </dgm:pt>
    <dgm:pt modelId="{8A4B8219-5BE2-4D43-9B9C-E5C6393D669A}" type="parTrans" cxnId="{F0C3C53B-F1AF-4451-B552-DCD3D0F38929}">
      <dgm:prSet/>
      <dgm:spPr/>
      <dgm:t>
        <a:bodyPr/>
        <a:lstStyle/>
        <a:p>
          <a:endParaRPr lang="en-IN"/>
        </a:p>
      </dgm:t>
    </dgm:pt>
    <dgm:pt modelId="{45FF8E1A-BF54-4D07-B66E-93778584C416}" type="sibTrans" cxnId="{F0C3C53B-F1AF-4451-B552-DCD3D0F38929}">
      <dgm:prSet/>
      <dgm:spPr/>
      <dgm:t>
        <a:bodyPr/>
        <a:lstStyle/>
        <a:p>
          <a:endParaRPr lang="en-IN"/>
        </a:p>
      </dgm:t>
    </dgm:pt>
    <dgm:pt modelId="{D7A8EE10-63EA-475B-8DC1-57C6E1E12377}" type="pres">
      <dgm:prSet presAssocID="{C5D1B01D-D819-4495-8365-2CBFF3E8AF0E}" presName="linear" presStyleCnt="0">
        <dgm:presLayoutVars>
          <dgm:animLvl val="lvl"/>
          <dgm:resizeHandles val="exact"/>
        </dgm:presLayoutVars>
      </dgm:prSet>
      <dgm:spPr/>
    </dgm:pt>
    <dgm:pt modelId="{39AA5369-1485-4F16-822E-F57B591586A4}" type="pres">
      <dgm:prSet presAssocID="{64015DE3-F017-4036-AF11-BAEB8D65742E}" presName="parentText" presStyleLbl="node1" presStyleIdx="0" presStyleCnt="2" custScaleY="73116">
        <dgm:presLayoutVars>
          <dgm:chMax val="0"/>
          <dgm:bulletEnabled val="1"/>
        </dgm:presLayoutVars>
      </dgm:prSet>
      <dgm:spPr/>
    </dgm:pt>
    <dgm:pt modelId="{F4481286-7D52-4F8C-9646-2C53FE213D21}" type="pres">
      <dgm:prSet presAssocID="{7755A31F-1305-4C42-B8F4-C2267EC7DAE7}" presName="spacer" presStyleCnt="0"/>
      <dgm:spPr/>
    </dgm:pt>
    <dgm:pt modelId="{53BB6680-BC7A-4EDE-8785-8157B658FA98}" type="pres">
      <dgm:prSet presAssocID="{CF12293E-A00C-41BC-BD16-33D6238DCA84}" presName="parentText" presStyleLbl="node1" presStyleIdx="1" presStyleCnt="2" custScaleY="63837">
        <dgm:presLayoutVars>
          <dgm:chMax val="0"/>
          <dgm:bulletEnabled val="1"/>
        </dgm:presLayoutVars>
      </dgm:prSet>
      <dgm:spPr/>
    </dgm:pt>
  </dgm:ptLst>
  <dgm:cxnLst>
    <dgm:cxn modelId="{F0C3C53B-F1AF-4451-B552-DCD3D0F38929}" srcId="{C5D1B01D-D819-4495-8365-2CBFF3E8AF0E}" destId="{CF12293E-A00C-41BC-BD16-33D6238DCA84}" srcOrd="1" destOrd="0" parTransId="{8A4B8219-5BE2-4D43-9B9C-E5C6393D669A}" sibTransId="{45FF8E1A-BF54-4D07-B66E-93778584C416}"/>
    <dgm:cxn modelId="{6A6C1146-05AA-4439-8E6F-8936D388A7B4}" type="presOf" srcId="{CF12293E-A00C-41BC-BD16-33D6238DCA84}" destId="{53BB6680-BC7A-4EDE-8785-8157B658FA98}" srcOrd="0" destOrd="0" presId="urn:microsoft.com/office/officeart/2005/8/layout/vList2"/>
    <dgm:cxn modelId="{6706A178-7DC8-40DE-AF8D-68F104E4C11A}" type="presOf" srcId="{64015DE3-F017-4036-AF11-BAEB8D65742E}" destId="{39AA5369-1485-4F16-822E-F57B591586A4}" srcOrd="0" destOrd="0" presId="urn:microsoft.com/office/officeart/2005/8/layout/vList2"/>
    <dgm:cxn modelId="{C22CB758-C306-4444-A1D3-D7593B55EED2}" srcId="{C5D1B01D-D819-4495-8365-2CBFF3E8AF0E}" destId="{64015DE3-F017-4036-AF11-BAEB8D65742E}" srcOrd="0" destOrd="0" parTransId="{5D34DB44-025A-45CE-B5C3-ECF70BD73E0A}" sibTransId="{7755A31F-1305-4C42-B8F4-C2267EC7DAE7}"/>
    <dgm:cxn modelId="{4B1C9FD5-0980-4AA4-ABF9-2082EDC616F7}" type="presOf" srcId="{C5D1B01D-D819-4495-8365-2CBFF3E8AF0E}" destId="{D7A8EE10-63EA-475B-8DC1-57C6E1E12377}" srcOrd="0" destOrd="0" presId="urn:microsoft.com/office/officeart/2005/8/layout/vList2"/>
    <dgm:cxn modelId="{003BE9DE-995A-4401-A5AE-64D6B9295E34}" type="presParOf" srcId="{D7A8EE10-63EA-475B-8DC1-57C6E1E12377}" destId="{39AA5369-1485-4F16-822E-F57B591586A4}" srcOrd="0" destOrd="0" presId="urn:microsoft.com/office/officeart/2005/8/layout/vList2"/>
    <dgm:cxn modelId="{ECF63A79-20B4-45C4-BD53-C3B6B7D00484}" type="presParOf" srcId="{D7A8EE10-63EA-475B-8DC1-57C6E1E12377}" destId="{F4481286-7D52-4F8C-9646-2C53FE213D21}" srcOrd="1" destOrd="0" presId="urn:microsoft.com/office/officeart/2005/8/layout/vList2"/>
    <dgm:cxn modelId="{ABA4ADD3-0D30-4CFC-8577-265968A75BC6}" type="presParOf" srcId="{D7A8EE10-63EA-475B-8DC1-57C6E1E12377}" destId="{53BB6680-BC7A-4EDE-8785-8157B658FA98}" srcOrd="2" destOrd="0" presId="urn:microsoft.com/office/officeart/2005/8/layout/vList2"/>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0B45278-C169-4C55-A702-0A4CB44401A1}"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IN"/>
        </a:p>
      </dgm:t>
    </dgm:pt>
    <dgm:pt modelId="{4D8EF73C-D72E-4D42-9ED8-4BFCF053AF2D}">
      <dgm:prSet phldrT="[Text]"/>
      <dgm:spPr/>
      <dgm:t>
        <a:bodyPr/>
        <a:lstStyle/>
        <a:p>
          <a:pPr>
            <a:buFont typeface="Arial" panose="020B0604020202020204" pitchFamily="34" charset="0"/>
            <a:buChar char="•"/>
          </a:pPr>
          <a:r>
            <a:rPr lang="en-IN" b="1"/>
            <a:t>Identifying the Gap:</a:t>
          </a:r>
          <a:endParaRPr lang="en-IN"/>
        </a:p>
      </dgm:t>
    </dgm:pt>
    <dgm:pt modelId="{05FE617A-FFAD-4397-B869-3A0D2176BA4D}" type="parTrans" cxnId="{4EF0CFA3-D203-47C8-AEC2-1B273A065930}">
      <dgm:prSet/>
      <dgm:spPr/>
      <dgm:t>
        <a:bodyPr/>
        <a:lstStyle/>
        <a:p>
          <a:endParaRPr lang="en-IN"/>
        </a:p>
      </dgm:t>
    </dgm:pt>
    <dgm:pt modelId="{6D72C488-6220-4AA9-B4CE-EE9AD3F5ADEC}" type="sibTrans" cxnId="{4EF0CFA3-D203-47C8-AEC2-1B273A065930}">
      <dgm:prSet/>
      <dgm:spPr/>
      <dgm:t>
        <a:bodyPr/>
        <a:lstStyle/>
        <a:p>
          <a:endParaRPr lang="en-IN"/>
        </a:p>
      </dgm:t>
    </dgm:pt>
    <dgm:pt modelId="{F10386E8-432E-429B-B3EF-A1CC456824F6}">
      <dgm:prSet phldrT="[Text]" custT="1"/>
      <dgm:spPr/>
      <dgm:t>
        <a:bodyPr/>
        <a:lstStyle/>
        <a:p>
          <a:pPr>
            <a:buFont typeface="Arial" panose="020B0604020202020204" pitchFamily="34" charset="0"/>
            <a:buChar char="•"/>
          </a:pPr>
          <a:r>
            <a:rPr lang="en-US" sz="1300"/>
            <a:t>Need for </a:t>
          </a:r>
          <a:r>
            <a:rPr lang="en-US" sz="1300" b="1"/>
            <a:t>real-time, cost-effective, high-accuracy</a:t>
          </a:r>
          <a:r>
            <a:rPr lang="en-US" sz="1300"/>
            <a:t> assistive technology.</a:t>
          </a:r>
          <a:endParaRPr lang="en-IN" sz="1300"/>
        </a:p>
      </dgm:t>
    </dgm:pt>
    <dgm:pt modelId="{E591C9EB-4DB3-4DE9-AD56-ECB3A32CB62B}" type="parTrans" cxnId="{3404F045-7AFB-46A2-9F6A-195F7A55AC00}">
      <dgm:prSet/>
      <dgm:spPr/>
      <dgm:t>
        <a:bodyPr/>
        <a:lstStyle/>
        <a:p>
          <a:endParaRPr lang="en-IN"/>
        </a:p>
      </dgm:t>
    </dgm:pt>
    <dgm:pt modelId="{394F3441-EC3A-4A15-9DA0-8CA8E04B19BC}" type="sibTrans" cxnId="{3404F045-7AFB-46A2-9F6A-195F7A55AC00}">
      <dgm:prSet/>
      <dgm:spPr/>
      <dgm:t>
        <a:bodyPr/>
        <a:lstStyle/>
        <a:p>
          <a:endParaRPr lang="en-IN"/>
        </a:p>
      </dgm:t>
    </dgm:pt>
    <dgm:pt modelId="{29649BF2-E1BE-4899-AB53-9B978647BDBF}">
      <dgm:prSet phldrT="[Text]"/>
      <dgm:spPr/>
      <dgm:t>
        <a:bodyPr/>
        <a:lstStyle/>
        <a:p>
          <a:pPr>
            <a:buFont typeface="Arial" panose="020B0604020202020204" pitchFamily="34" charset="0"/>
            <a:buChar char="•"/>
          </a:pPr>
          <a:r>
            <a:rPr lang="en-IN" b="1"/>
            <a:t>Proposed System:</a:t>
          </a:r>
          <a:endParaRPr lang="en-IN"/>
        </a:p>
      </dgm:t>
    </dgm:pt>
    <dgm:pt modelId="{8FD86B56-2CA9-4DF6-82C5-0E676B9E750A}" type="parTrans" cxnId="{53187216-8CBA-45FA-A27B-EA27A9B916FD}">
      <dgm:prSet/>
      <dgm:spPr/>
      <dgm:t>
        <a:bodyPr/>
        <a:lstStyle/>
        <a:p>
          <a:endParaRPr lang="en-IN"/>
        </a:p>
      </dgm:t>
    </dgm:pt>
    <dgm:pt modelId="{0DC871C1-DF2E-476B-8F5A-315F186D8ADC}" type="sibTrans" cxnId="{53187216-8CBA-45FA-A27B-EA27A9B916FD}">
      <dgm:prSet/>
      <dgm:spPr/>
      <dgm:t>
        <a:bodyPr/>
        <a:lstStyle/>
        <a:p>
          <a:endParaRPr lang="en-IN"/>
        </a:p>
      </dgm:t>
    </dgm:pt>
    <dgm:pt modelId="{B29E4A90-CD7C-4F8B-9934-601FDAC6107D}">
      <dgm:prSet phldrT="[Text]" custT="1"/>
      <dgm:spPr/>
      <dgm:t>
        <a:bodyPr/>
        <a:lstStyle/>
        <a:p>
          <a:r>
            <a:rPr lang="en-IN" sz="1600"/>
            <a:t>Uses AI-powered object </a:t>
          </a:r>
          <a:r>
            <a:rPr lang="en-IN" sz="1300"/>
            <a:t>detection</a:t>
          </a:r>
        </a:p>
      </dgm:t>
    </dgm:pt>
    <dgm:pt modelId="{1ECDE62D-FEA7-491A-A143-260A4B2AFFE0}" type="parTrans" cxnId="{4835774D-94A3-499E-A95B-0636FBFEA26C}">
      <dgm:prSet/>
      <dgm:spPr/>
      <dgm:t>
        <a:bodyPr/>
        <a:lstStyle/>
        <a:p>
          <a:endParaRPr lang="en-IN"/>
        </a:p>
      </dgm:t>
    </dgm:pt>
    <dgm:pt modelId="{3A4A90C2-BBFA-4FFD-819E-206C4D767B91}" type="sibTrans" cxnId="{4835774D-94A3-499E-A95B-0636FBFEA26C}">
      <dgm:prSet/>
      <dgm:spPr/>
      <dgm:t>
        <a:bodyPr/>
        <a:lstStyle/>
        <a:p>
          <a:endParaRPr lang="en-IN"/>
        </a:p>
      </dgm:t>
    </dgm:pt>
    <dgm:pt modelId="{547EB437-FA3C-451A-8432-CCB62CC168B5}">
      <dgm:prSet phldrT="[Text]" custT="1"/>
      <dgm:spPr/>
      <dgm:t>
        <a:bodyPr/>
        <a:lstStyle/>
        <a:p>
          <a:pPr>
            <a:buFont typeface="Arial" panose="020B0604020202020204" pitchFamily="34" charset="0"/>
            <a:buChar char="•"/>
          </a:pPr>
          <a:r>
            <a:rPr lang="en-US" sz="1300"/>
            <a:t>Provides instant </a:t>
          </a:r>
          <a:r>
            <a:rPr lang="en-US" sz="1300" b="1"/>
            <a:t>audio feedback</a:t>
          </a:r>
          <a:r>
            <a:rPr lang="en-US" sz="1300"/>
            <a:t> for identified products.</a:t>
          </a:r>
          <a:endParaRPr lang="en-IN" sz="1300"/>
        </a:p>
      </dgm:t>
    </dgm:pt>
    <dgm:pt modelId="{0EEF5B72-577A-4961-AFB9-9CA1A8A6D34B}" type="parTrans" cxnId="{1C690DBC-557F-41AD-B904-AD1D969D8051}">
      <dgm:prSet/>
      <dgm:spPr/>
      <dgm:t>
        <a:bodyPr/>
        <a:lstStyle/>
        <a:p>
          <a:endParaRPr lang="en-IN"/>
        </a:p>
      </dgm:t>
    </dgm:pt>
    <dgm:pt modelId="{1911A1DA-FDA3-496C-AEE8-E9AA28A7C0E3}" type="sibTrans" cxnId="{1C690DBC-557F-41AD-B904-AD1D969D8051}">
      <dgm:prSet/>
      <dgm:spPr/>
      <dgm:t>
        <a:bodyPr/>
        <a:lstStyle/>
        <a:p>
          <a:endParaRPr lang="en-IN"/>
        </a:p>
      </dgm:t>
    </dgm:pt>
    <dgm:pt modelId="{6C160C28-FD52-4BD1-9FFF-BA26D343E58D}">
      <dgm:prSet phldrT="[Text]"/>
      <dgm:spPr/>
      <dgm:t>
        <a:bodyPr/>
        <a:lstStyle/>
        <a:p>
          <a:pPr>
            <a:buFont typeface="Arial" panose="020B0604020202020204" pitchFamily="34" charset="0"/>
            <a:buChar char="•"/>
          </a:pPr>
          <a:r>
            <a:rPr lang="en-IN" b="1"/>
            <a:t>Expected Outcome:</a:t>
          </a:r>
          <a:endParaRPr lang="en-IN"/>
        </a:p>
      </dgm:t>
    </dgm:pt>
    <dgm:pt modelId="{8571BCDE-403E-472E-95A3-FED2654F92AA}" type="parTrans" cxnId="{85A87C17-4B4F-42CB-A0A0-F820CF93E157}">
      <dgm:prSet/>
      <dgm:spPr/>
      <dgm:t>
        <a:bodyPr/>
        <a:lstStyle/>
        <a:p>
          <a:endParaRPr lang="en-IN"/>
        </a:p>
      </dgm:t>
    </dgm:pt>
    <dgm:pt modelId="{B8E1F0E1-491F-44DF-B426-F8A859C19809}" type="sibTrans" cxnId="{85A87C17-4B4F-42CB-A0A0-F820CF93E157}">
      <dgm:prSet/>
      <dgm:spPr/>
      <dgm:t>
        <a:bodyPr/>
        <a:lstStyle/>
        <a:p>
          <a:endParaRPr lang="en-IN"/>
        </a:p>
      </dgm:t>
    </dgm:pt>
    <dgm:pt modelId="{623CFBDC-4A61-4718-8078-F74A3C2EA5FE}">
      <dgm:prSet custT="1"/>
      <dgm:spPr/>
      <dgm:t>
        <a:bodyPr/>
        <a:lstStyle/>
        <a:p>
          <a:pPr>
            <a:buFont typeface="+mj-lt"/>
            <a:buAutoNum type="arabicPeriod"/>
          </a:pPr>
          <a:r>
            <a:rPr lang="en-US" sz="1300"/>
            <a:t>Increased </a:t>
          </a:r>
          <a:r>
            <a:rPr lang="en-US" sz="1300" b="1"/>
            <a:t>independence</a:t>
          </a:r>
          <a:r>
            <a:rPr lang="en-US" sz="1300"/>
            <a:t> for visually impaired shoppers.</a:t>
          </a:r>
        </a:p>
      </dgm:t>
    </dgm:pt>
    <dgm:pt modelId="{38D26D90-E373-4C94-A355-71BF28A36E41}" type="parTrans" cxnId="{113C9E2F-1EDF-4715-9C04-2F7A9A4F5F53}">
      <dgm:prSet/>
      <dgm:spPr/>
      <dgm:t>
        <a:bodyPr/>
        <a:lstStyle/>
        <a:p>
          <a:endParaRPr lang="en-IN"/>
        </a:p>
      </dgm:t>
    </dgm:pt>
    <dgm:pt modelId="{2EC0773E-2B01-4338-87E4-B13F5CDBAB81}" type="sibTrans" cxnId="{113C9E2F-1EDF-4715-9C04-2F7A9A4F5F53}">
      <dgm:prSet/>
      <dgm:spPr/>
      <dgm:t>
        <a:bodyPr/>
        <a:lstStyle/>
        <a:p>
          <a:endParaRPr lang="en-IN"/>
        </a:p>
      </dgm:t>
    </dgm:pt>
    <dgm:pt modelId="{FE0130CC-EC01-49FA-8F04-B6C082BB1D7C}" type="pres">
      <dgm:prSet presAssocID="{00B45278-C169-4C55-A702-0A4CB44401A1}" presName="Name0" presStyleCnt="0">
        <dgm:presLayoutVars>
          <dgm:dir/>
          <dgm:animLvl val="lvl"/>
          <dgm:resizeHandles val="exact"/>
        </dgm:presLayoutVars>
      </dgm:prSet>
      <dgm:spPr/>
    </dgm:pt>
    <dgm:pt modelId="{FB461895-840E-424B-9EBD-443279380081}" type="pres">
      <dgm:prSet presAssocID="{6C160C28-FD52-4BD1-9FFF-BA26D343E58D}" presName="boxAndChildren" presStyleCnt="0"/>
      <dgm:spPr/>
    </dgm:pt>
    <dgm:pt modelId="{A09C1D36-8BE8-428F-8789-EDC606BF1ED6}" type="pres">
      <dgm:prSet presAssocID="{6C160C28-FD52-4BD1-9FFF-BA26D343E58D}" presName="parentTextBox" presStyleLbl="node1" presStyleIdx="0" presStyleCnt="3"/>
      <dgm:spPr/>
    </dgm:pt>
    <dgm:pt modelId="{20B14667-430E-4C9D-8B6E-67D3D8A31BE5}" type="pres">
      <dgm:prSet presAssocID="{6C160C28-FD52-4BD1-9FFF-BA26D343E58D}" presName="entireBox" presStyleLbl="node1" presStyleIdx="0" presStyleCnt="3"/>
      <dgm:spPr/>
    </dgm:pt>
    <dgm:pt modelId="{5F4A944D-99E5-4242-AC23-74492EDF42D9}" type="pres">
      <dgm:prSet presAssocID="{6C160C28-FD52-4BD1-9FFF-BA26D343E58D}" presName="descendantBox" presStyleCnt="0"/>
      <dgm:spPr/>
    </dgm:pt>
    <dgm:pt modelId="{341F8B9C-72AA-4F7C-A22D-AFB6ABBA5E6D}" type="pres">
      <dgm:prSet presAssocID="{623CFBDC-4A61-4718-8078-F74A3C2EA5FE}" presName="childTextBox" presStyleLbl="fgAccFollowNode1" presStyleIdx="0" presStyleCnt="4">
        <dgm:presLayoutVars>
          <dgm:bulletEnabled val="1"/>
        </dgm:presLayoutVars>
      </dgm:prSet>
      <dgm:spPr/>
    </dgm:pt>
    <dgm:pt modelId="{91909CB8-3ADA-4DF5-9DCF-8CF53C637185}" type="pres">
      <dgm:prSet presAssocID="{0DC871C1-DF2E-476B-8F5A-315F186D8ADC}" presName="sp" presStyleCnt="0"/>
      <dgm:spPr/>
    </dgm:pt>
    <dgm:pt modelId="{323DD785-3D83-44BD-A821-40C21A034A54}" type="pres">
      <dgm:prSet presAssocID="{29649BF2-E1BE-4899-AB53-9B978647BDBF}" presName="arrowAndChildren" presStyleCnt="0"/>
      <dgm:spPr/>
    </dgm:pt>
    <dgm:pt modelId="{C750FFCB-E42D-4D27-81C3-8FD213BE7366}" type="pres">
      <dgm:prSet presAssocID="{29649BF2-E1BE-4899-AB53-9B978647BDBF}" presName="parentTextArrow" presStyleLbl="node1" presStyleIdx="0" presStyleCnt="3"/>
      <dgm:spPr/>
    </dgm:pt>
    <dgm:pt modelId="{B828E1C2-639A-4B7B-A909-964B2B32B642}" type="pres">
      <dgm:prSet presAssocID="{29649BF2-E1BE-4899-AB53-9B978647BDBF}" presName="arrow" presStyleLbl="node1" presStyleIdx="1" presStyleCnt="3"/>
      <dgm:spPr/>
    </dgm:pt>
    <dgm:pt modelId="{390291EE-5D3C-4243-85E8-B62C41D2DF5A}" type="pres">
      <dgm:prSet presAssocID="{29649BF2-E1BE-4899-AB53-9B978647BDBF}" presName="descendantArrow" presStyleCnt="0"/>
      <dgm:spPr/>
    </dgm:pt>
    <dgm:pt modelId="{616A4892-664E-4BD5-9D3C-1AFE5C9B5189}" type="pres">
      <dgm:prSet presAssocID="{B29E4A90-CD7C-4F8B-9934-601FDAC6107D}" presName="childTextArrow" presStyleLbl="fgAccFollowNode1" presStyleIdx="1" presStyleCnt="4">
        <dgm:presLayoutVars>
          <dgm:bulletEnabled val="1"/>
        </dgm:presLayoutVars>
      </dgm:prSet>
      <dgm:spPr/>
    </dgm:pt>
    <dgm:pt modelId="{6E6A3775-81BC-44F0-96D4-47881DF95F6A}" type="pres">
      <dgm:prSet presAssocID="{547EB437-FA3C-451A-8432-CCB62CC168B5}" presName="childTextArrow" presStyleLbl="fgAccFollowNode1" presStyleIdx="2" presStyleCnt="4">
        <dgm:presLayoutVars>
          <dgm:bulletEnabled val="1"/>
        </dgm:presLayoutVars>
      </dgm:prSet>
      <dgm:spPr/>
    </dgm:pt>
    <dgm:pt modelId="{55E666C0-27A6-4755-B4D5-767257F72543}" type="pres">
      <dgm:prSet presAssocID="{6D72C488-6220-4AA9-B4CE-EE9AD3F5ADEC}" presName="sp" presStyleCnt="0"/>
      <dgm:spPr/>
    </dgm:pt>
    <dgm:pt modelId="{4FDB4CAF-6525-40F5-A58B-006DC2704EB6}" type="pres">
      <dgm:prSet presAssocID="{4D8EF73C-D72E-4D42-9ED8-4BFCF053AF2D}" presName="arrowAndChildren" presStyleCnt="0"/>
      <dgm:spPr/>
    </dgm:pt>
    <dgm:pt modelId="{E25EF1E3-3C7D-49B8-A92C-97C68AD5D685}" type="pres">
      <dgm:prSet presAssocID="{4D8EF73C-D72E-4D42-9ED8-4BFCF053AF2D}" presName="parentTextArrow" presStyleLbl="node1" presStyleIdx="1" presStyleCnt="3"/>
      <dgm:spPr/>
    </dgm:pt>
    <dgm:pt modelId="{47B956E0-4395-4F5F-A222-8ED94E7C9BEB}" type="pres">
      <dgm:prSet presAssocID="{4D8EF73C-D72E-4D42-9ED8-4BFCF053AF2D}" presName="arrow" presStyleLbl="node1" presStyleIdx="2" presStyleCnt="3"/>
      <dgm:spPr/>
    </dgm:pt>
    <dgm:pt modelId="{D8E886B8-2233-456B-AF2E-E894D8EEB589}" type="pres">
      <dgm:prSet presAssocID="{4D8EF73C-D72E-4D42-9ED8-4BFCF053AF2D}" presName="descendantArrow" presStyleCnt="0"/>
      <dgm:spPr/>
    </dgm:pt>
    <dgm:pt modelId="{BAB43F17-F046-4555-A584-CAA0B988EC6E}" type="pres">
      <dgm:prSet presAssocID="{F10386E8-432E-429B-B3EF-A1CC456824F6}" presName="childTextArrow" presStyleLbl="fgAccFollowNode1" presStyleIdx="3" presStyleCnt="4">
        <dgm:presLayoutVars>
          <dgm:bulletEnabled val="1"/>
        </dgm:presLayoutVars>
      </dgm:prSet>
      <dgm:spPr/>
    </dgm:pt>
  </dgm:ptLst>
  <dgm:cxnLst>
    <dgm:cxn modelId="{A781F904-C85B-40D0-955E-1EF1B059F2C7}" type="presOf" srcId="{F10386E8-432E-429B-B3EF-A1CC456824F6}" destId="{BAB43F17-F046-4555-A584-CAA0B988EC6E}" srcOrd="0" destOrd="0" presId="urn:microsoft.com/office/officeart/2005/8/layout/process4"/>
    <dgm:cxn modelId="{53187216-8CBA-45FA-A27B-EA27A9B916FD}" srcId="{00B45278-C169-4C55-A702-0A4CB44401A1}" destId="{29649BF2-E1BE-4899-AB53-9B978647BDBF}" srcOrd="1" destOrd="0" parTransId="{8FD86B56-2CA9-4DF6-82C5-0E676B9E750A}" sibTransId="{0DC871C1-DF2E-476B-8F5A-315F186D8ADC}"/>
    <dgm:cxn modelId="{85A87C17-4B4F-42CB-A0A0-F820CF93E157}" srcId="{00B45278-C169-4C55-A702-0A4CB44401A1}" destId="{6C160C28-FD52-4BD1-9FFF-BA26D343E58D}" srcOrd="2" destOrd="0" parTransId="{8571BCDE-403E-472E-95A3-FED2654F92AA}" sibTransId="{B8E1F0E1-491F-44DF-B426-F8A859C19809}"/>
    <dgm:cxn modelId="{2EA9BA2B-3CAB-4F64-B8DC-86879AA0B24D}" type="presOf" srcId="{6C160C28-FD52-4BD1-9FFF-BA26D343E58D}" destId="{A09C1D36-8BE8-428F-8789-EDC606BF1ED6}" srcOrd="0" destOrd="0" presId="urn:microsoft.com/office/officeart/2005/8/layout/process4"/>
    <dgm:cxn modelId="{113C9E2F-1EDF-4715-9C04-2F7A9A4F5F53}" srcId="{6C160C28-FD52-4BD1-9FFF-BA26D343E58D}" destId="{623CFBDC-4A61-4718-8078-F74A3C2EA5FE}" srcOrd="0" destOrd="0" parTransId="{38D26D90-E373-4C94-A355-71BF28A36E41}" sibTransId="{2EC0773E-2B01-4338-87E4-B13F5CDBAB81}"/>
    <dgm:cxn modelId="{922FA238-FDE8-4475-9CAD-3AE488C590B9}" type="presOf" srcId="{4D8EF73C-D72E-4D42-9ED8-4BFCF053AF2D}" destId="{47B956E0-4395-4F5F-A222-8ED94E7C9BEB}" srcOrd="1" destOrd="0" presId="urn:microsoft.com/office/officeart/2005/8/layout/process4"/>
    <dgm:cxn modelId="{3404F045-7AFB-46A2-9F6A-195F7A55AC00}" srcId="{4D8EF73C-D72E-4D42-9ED8-4BFCF053AF2D}" destId="{F10386E8-432E-429B-B3EF-A1CC456824F6}" srcOrd="0" destOrd="0" parTransId="{E591C9EB-4DB3-4DE9-AD56-ECB3A32CB62B}" sibTransId="{394F3441-EC3A-4A15-9DA0-8CA8E04B19BC}"/>
    <dgm:cxn modelId="{4835774D-94A3-499E-A95B-0636FBFEA26C}" srcId="{29649BF2-E1BE-4899-AB53-9B978647BDBF}" destId="{B29E4A90-CD7C-4F8B-9934-601FDAC6107D}" srcOrd="0" destOrd="0" parTransId="{1ECDE62D-FEA7-491A-A143-260A4B2AFFE0}" sibTransId="{3A4A90C2-BBFA-4FFD-819E-206C4D767B91}"/>
    <dgm:cxn modelId="{82300074-66AA-4F4E-867C-9EC16FF60772}" type="presOf" srcId="{4D8EF73C-D72E-4D42-9ED8-4BFCF053AF2D}" destId="{E25EF1E3-3C7D-49B8-A92C-97C68AD5D685}" srcOrd="0" destOrd="0" presId="urn:microsoft.com/office/officeart/2005/8/layout/process4"/>
    <dgm:cxn modelId="{1A11087F-87F0-4710-A0CC-9D2652404F15}" type="presOf" srcId="{29649BF2-E1BE-4899-AB53-9B978647BDBF}" destId="{B828E1C2-639A-4B7B-A909-964B2B32B642}" srcOrd="1" destOrd="0" presId="urn:microsoft.com/office/officeart/2005/8/layout/process4"/>
    <dgm:cxn modelId="{8F8D3E8E-62D5-4D84-AE43-12808E1702E8}" type="presOf" srcId="{547EB437-FA3C-451A-8432-CCB62CC168B5}" destId="{6E6A3775-81BC-44F0-96D4-47881DF95F6A}" srcOrd="0" destOrd="0" presId="urn:microsoft.com/office/officeart/2005/8/layout/process4"/>
    <dgm:cxn modelId="{4EF0CFA3-D203-47C8-AEC2-1B273A065930}" srcId="{00B45278-C169-4C55-A702-0A4CB44401A1}" destId="{4D8EF73C-D72E-4D42-9ED8-4BFCF053AF2D}" srcOrd="0" destOrd="0" parTransId="{05FE617A-FFAD-4397-B869-3A0D2176BA4D}" sibTransId="{6D72C488-6220-4AA9-B4CE-EE9AD3F5ADEC}"/>
    <dgm:cxn modelId="{1C690DBC-557F-41AD-B904-AD1D969D8051}" srcId="{29649BF2-E1BE-4899-AB53-9B978647BDBF}" destId="{547EB437-FA3C-451A-8432-CCB62CC168B5}" srcOrd="1" destOrd="0" parTransId="{0EEF5B72-577A-4961-AFB9-9CA1A8A6D34B}" sibTransId="{1911A1DA-FDA3-496C-AEE8-E9AA28A7C0E3}"/>
    <dgm:cxn modelId="{D907F7D2-FD97-488F-9DC5-23034553ADA6}" type="presOf" srcId="{B29E4A90-CD7C-4F8B-9934-601FDAC6107D}" destId="{616A4892-664E-4BD5-9D3C-1AFE5C9B5189}" srcOrd="0" destOrd="0" presId="urn:microsoft.com/office/officeart/2005/8/layout/process4"/>
    <dgm:cxn modelId="{65CB11DE-048A-45D5-986E-E8D2D114E01C}" type="presOf" srcId="{29649BF2-E1BE-4899-AB53-9B978647BDBF}" destId="{C750FFCB-E42D-4D27-81C3-8FD213BE7366}" srcOrd="0" destOrd="0" presId="urn:microsoft.com/office/officeart/2005/8/layout/process4"/>
    <dgm:cxn modelId="{6ABB56E3-C9D4-422B-8D49-1A26A9251AEE}" type="presOf" srcId="{623CFBDC-4A61-4718-8078-F74A3C2EA5FE}" destId="{341F8B9C-72AA-4F7C-A22D-AFB6ABBA5E6D}" srcOrd="0" destOrd="0" presId="urn:microsoft.com/office/officeart/2005/8/layout/process4"/>
    <dgm:cxn modelId="{CA2CCEFB-159B-4C73-9DE3-0D40537E4595}" type="presOf" srcId="{6C160C28-FD52-4BD1-9FFF-BA26D343E58D}" destId="{20B14667-430E-4C9D-8B6E-67D3D8A31BE5}" srcOrd="1" destOrd="0" presId="urn:microsoft.com/office/officeart/2005/8/layout/process4"/>
    <dgm:cxn modelId="{60C230FF-4E4F-4716-AD19-5394B87B67B7}" type="presOf" srcId="{00B45278-C169-4C55-A702-0A4CB44401A1}" destId="{FE0130CC-EC01-49FA-8F04-B6C082BB1D7C}" srcOrd="0" destOrd="0" presId="urn:microsoft.com/office/officeart/2005/8/layout/process4"/>
    <dgm:cxn modelId="{BC0CFC8D-E495-4F49-AB28-6FBD156E9C44}" type="presParOf" srcId="{FE0130CC-EC01-49FA-8F04-B6C082BB1D7C}" destId="{FB461895-840E-424B-9EBD-443279380081}" srcOrd="0" destOrd="0" presId="urn:microsoft.com/office/officeart/2005/8/layout/process4"/>
    <dgm:cxn modelId="{C9A85ACF-1D46-4513-B326-97AA4181DD55}" type="presParOf" srcId="{FB461895-840E-424B-9EBD-443279380081}" destId="{A09C1D36-8BE8-428F-8789-EDC606BF1ED6}" srcOrd="0" destOrd="0" presId="urn:microsoft.com/office/officeart/2005/8/layout/process4"/>
    <dgm:cxn modelId="{9F753C30-9132-471C-A0CD-FB926F66A084}" type="presParOf" srcId="{FB461895-840E-424B-9EBD-443279380081}" destId="{20B14667-430E-4C9D-8B6E-67D3D8A31BE5}" srcOrd="1" destOrd="0" presId="urn:microsoft.com/office/officeart/2005/8/layout/process4"/>
    <dgm:cxn modelId="{D2C61D02-9BEF-44A1-B3F5-248FAFC9EC67}" type="presParOf" srcId="{FB461895-840E-424B-9EBD-443279380081}" destId="{5F4A944D-99E5-4242-AC23-74492EDF42D9}" srcOrd="2" destOrd="0" presId="urn:microsoft.com/office/officeart/2005/8/layout/process4"/>
    <dgm:cxn modelId="{ED8DD831-CFC9-4B22-BF7D-18A811618264}" type="presParOf" srcId="{5F4A944D-99E5-4242-AC23-74492EDF42D9}" destId="{341F8B9C-72AA-4F7C-A22D-AFB6ABBA5E6D}" srcOrd="0" destOrd="0" presId="urn:microsoft.com/office/officeart/2005/8/layout/process4"/>
    <dgm:cxn modelId="{188DDAA1-C133-4FF1-B388-90E970671137}" type="presParOf" srcId="{FE0130CC-EC01-49FA-8F04-B6C082BB1D7C}" destId="{91909CB8-3ADA-4DF5-9DCF-8CF53C637185}" srcOrd="1" destOrd="0" presId="urn:microsoft.com/office/officeart/2005/8/layout/process4"/>
    <dgm:cxn modelId="{0DDE5AD1-90CA-4D10-B572-623890C46FB6}" type="presParOf" srcId="{FE0130CC-EC01-49FA-8F04-B6C082BB1D7C}" destId="{323DD785-3D83-44BD-A821-40C21A034A54}" srcOrd="2" destOrd="0" presId="urn:microsoft.com/office/officeart/2005/8/layout/process4"/>
    <dgm:cxn modelId="{E97C0E72-4058-4C71-BD46-3E70C99292E3}" type="presParOf" srcId="{323DD785-3D83-44BD-A821-40C21A034A54}" destId="{C750FFCB-E42D-4D27-81C3-8FD213BE7366}" srcOrd="0" destOrd="0" presId="urn:microsoft.com/office/officeart/2005/8/layout/process4"/>
    <dgm:cxn modelId="{3C99191D-7AC7-41F2-BE0D-4EE18CCD61F2}" type="presParOf" srcId="{323DD785-3D83-44BD-A821-40C21A034A54}" destId="{B828E1C2-639A-4B7B-A909-964B2B32B642}" srcOrd="1" destOrd="0" presId="urn:microsoft.com/office/officeart/2005/8/layout/process4"/>
    <dgm:cxn modelId="{9CD04BD9-3025-4BEF-A634-4E3598502FEE}" type="presParOf" srcId="{323DD785-3D83-44BD-A821-40C21A034A54}" destId="{390291EE-5D3C-4243-85E8-B62C41D2DF5A}" srcOrd="2" destOrd="0" presId="urn:microsoft.com/office/officeart/2005/8/layout/process4"/>
    <dgm:cxn modelId="{9FA5C6A8-21C1-473B-96CC-F202E28CCAA0}" type="presParOf" srcId="{390291EE-5D3C-4243-85E8-B62C41D2DF5A}" destId="{616A4892-664E-4BD5-9D3C-1AFE5C9B5189}" srcOrd="0" destOrd="0" presId="urn:microsoft.com/office/officeart/2005/8/layout/process4"/>
    <dgm:cxn modelId="{82CA32FF-5A3D-44A4-B80F-F97553507F87}" type="presParOf" srcId="{390291EE-5D3C-4243-85E8-B62C41D2DF5A}" destId="{6E6A3775-81BC-44F0-96D4-47881DF95F6A}" srcOrd="1" destOrd="0" presId="urn:microsoft.com/office/officeart/2005/8/layout/process4"/>
    <dgm:cxn modelId="{787032D4-4DF1-4319-BB4A-308F9AF6C05D}" type="presParOf" srcId="{FE0130CC-EC01-49FA-8F04-B6C082BB1D7C}" destId="{55E666C0-27A6-4755-B4D5-767257F72543}" srcOrd="3" destOrd="0" presId="urn:microsoft.com/office/officeart/2005/8/layout/process4"/>
    <dgm:cxn modelId="{D53DFACF-D663-4274-840E-57A7E34DC0BB}" type="presParOf" srcId="{FE0130CC-EC01-49FA-8F04-B6C082BB1D7C}" destId="{4FDB4CAF-6525-40F5-A58B-006DC2704EB6}" srcOrd="4" destOrd="0" presId="urn:microsoft.com/office/officeart/2005/8/layout/process4"/>
    <dgm:cxn modelId="{70B134F4-2CDE-4CEA-93CB-FF0F544C2791}" type="presParOf" srcId="{4FDB4CAF-6525-40F5-A58B-006DC2704EB6}" destId="{E25EF1E3-3C7D-49B8-A92C-97C68AD5D685}" srcOrd="0" destOrd="0" presId="urn:microsoft.com/office/officeart/2005/8/layout/process4"/>
    <dgm:cxn modelId="{75128898-732B-49C8-B28B-40D9C3A29013}" type="presParOf" srcId="{4FDB4CAF-6525-40F5-A58B-006DC2704EB6}" destId="{47B956E0-4395-4F5F-A222-8ED94E7C9BEB}" srcOrd="1" destOrd="0" presId="urn:microsoft.com/office/officeart/2005/8/layout/process4"/>
    <dgm:cxn modelId="{4DDDADE0-4AD3-49B5-BC5A-A6E1AF5A8E17}" type="presParOf" srcId="{4FDB4CAF-6525-40F5-A58B-006DC2704EB6}" destId="{D8E886B8-2233-456B-AF2E-E894D8EEB589}" srcOrd="2" destOrd="0" presId="urn:microsoft.com/office/officeart/2005/8/layout/process4"/>
    <dgm:cxn modelId="{5149FC57-EAEB-482C-A23C-98599075EAC9}" type="presParOf" srcId="{D8E886B8-2233-456B-AF2E-E894D8EEB589}" destId="{BAB43F17-F046-4555-A584-CAA0B988EC6E}"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DBC30F9-3863-4EA4-B3BC-250704787D1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883C7DD0-F13D-4123-8A08-ECAE5186D98C}">
      <dgm:prSet phldrT="[Text]"/>
      <dgm:spPr/>
      <dgm:t>
        <a:bodyPr/>
        <a:lstStyle/>
        <a:p>
          <a:pPr>
            <a:buFont typeface="Arial" panose="020B0604020202020204" pitchFamily="34" charset="0"/>
            <a:buChar char="•"/>
          </a:pPr>
          <a:r>
            <a:rPr lang="en-IN" b="1"/>
            <a:t>Challenges:</a:t>
          </a:r>
          <a:endParaRPr lang="en-IN"/>
        </a:p>
      </dgm:t>
    </dgm:pt>
    <dgm:pt modelId="{D96500A0-91AE-4AC7-9587-8D6ACB4A78E1}" type="parTrans" cxnId="{0017FF17-5412-4279-9702-6ECFC5C0E621}">
      <dgm:prSet/>
      <dgm:spPr/>
      <dgm:t>
        <a:bodyPr/>
        <a:lstStyle/>
        <a:p>
          <a:endParaRPr lang="en-IN"/>
        </a:p>
      </dgm:t>
    </dgm:pt>
    <dgm:pt modelId="{F232D834-8B4D-4026-8C39-148988B2B6FB}" type="sibTrans" cxnId="{0017FF17-5412-4279-9702-6ECFC5C0E621}">
      <dgm:prSet/>
      <dgm:spPr/>
      <dgm:t>
        <a:bodyPr/>
        <a:lstStyle/>
        <a:p>
          <a:endParaRPr lang="en-IN"/>
        </a:p>
      </dgm:t>
    </dgm:pt>
    <dgm:pt modelId="{560735A9-0E03-40B3-9974-84BDA3F846E3}">
      <dgm:prSet phldrT="[Text]"/>
      <dgm:spPr/>
      <dgm:t>
        <a:bodyPr/>
        <a:lstStyle/>
        <a:p>
          <a:r>
            <a:rPr lang="en-IN"/>
            <a:t>Supermarkets lack Braille labels.</a:t>
          </a:r>
        </a:p>
      </dgm:t>
    </dgm:pt>
    <dgm:pt modelId="{53DF3315-12F5-449A-8A55-7B4FCA0B1183}" type="parTrans" cxnId="{A5FF1155-45D8-4B80-9C7D-64B62D585D70}">
      <dgm:prSet/>
      <dgm:spPr/>
      <dgm:t>
        <a:bodyPr/>
        <a:lstStyle/>
        <a:p>
          <a:endParaRPr lang="en-IN"/>
        </a:p>
      </dgm:t>
    </dgm:pt>
    <dgm:pt modelId="{9925013D-DC15-4E0C-ADE3-678697A8A6EC}" type="sibTrans" cxnId="{A5FF1155-45D8-4B80-9C7D-64B62D585D70}">
      <dgm:prSet/>
      <dgm:spPr/>
      <dgm:t>
        <a:bodyPr/>
        <a:lstStyle/>
        <a:p>
          <a:endParaRPr lang="en-IN"/>
        </a:p>
      </dgm:t>
    </dgm:pt>
    <dgm:pt modelId="{26BE07B4-EA9B-4451-8EF5-A21A0877223B}">
      <dgm:prSet phldrT="[Text]"/>
      <dgm:spPr/>
      <dgm:t>
        <a:bodyPr/>
        <a:lstStyle/>
        <a:p>
          <a:pPr>
            <a:buFont typeface="Arial" panose="020B0604020202020204" pitchFamily="34" charset="0"/>
            <a:buChar char="•"/>
          </a:pPr>
          <a:r>
            <a:rPr lang="en-IN" b="1"/>
            <a:t>Existing Solutions:</a:t>
          </a:r>
          <a:endParaRPr lang="en-IN"/>
        </a:p>
      </dgm:t>
    </dgm:pt>
    <dgm:pt modelId="{14A39FFA-65FC-4586-9723-BCABF81AFEBE}" type="parTrans" cxnId="{D8FDC471-03FF-4ED3-992E-4E0B7A34144E}">
      <dgm:prSet/>
      <dgm:spPr/>
      <dgm:t>
        <a:bodyPr/>
        <a:lstStyle/>
        <a:p>
          <a:endParaRPr lang="en-IN"/>
        </a:p>
      </dgm:t>
    </dgm:pt>
    <dgm:pt modelId="{61EA6B31-BB6C-4CB8-B761-24481FBE9031}" type="sibTrans" cxnId="{D8FDC471-03FF-4ED3-992E-4E0B7A34144E}">
      <dgm:prSet/>
      <dgm:spPr/>
      <dgm:t>
        <a:bodyPr/>
        <a:lstStyle/>
        <a:p>
          <a:endParaRPr lang="en-IN"/>
        </a:p>
      </dgm:t>
    </dgm:pt>
    <dgm:pt modelId="{DC27F055-583E-42D9-83DB-0F2D2887F2D9}">
      <dgm:prSet phldrT="[Text]"/>
      <dgm:spPr/>
      <dgm:t>
        <a:bodyPr/>
        <a:lstStyle/>
        <a:p>
          <a:r>
            <a:rPr lang="en-IN"/>
            <a:t>Expensive Smart glasses.</a:t>
          </a:r>
        </a:p>
      </dgm:t>
    </dgm:pt>
    <dgm:pt modelId="{22D72A94-A112-4364-8CE7-D0D5C1C734EF}" type="parTrans" cxnId="{D8D83D01-EBC9-44AB-8CDE-9B5659F9EE67}">
      <dgm:prSet/>
      <dgm:spPr/>
      <dgm:t>
        <a:bodyPr/>
        <a:lstStyle/>
        <a:p>
          <a:endParaRPr lang="en-IN"/>
        </a:p>
      </dgm:t>
    </dgm:pt>
    <dgm:pt modelId="{2A00DF0B-B5C9-4C28-9646-8C6E04E9C7FA}" type="sibTrans" cxnId="{D8D83D01-EBC9-44AB-8CDE-9B5659F9EE67}">
      <dgm:prSet/>
      <dgm:spPr/>
      <dgm:t>
        <a:bodyPr/>
        <a:lstStyle/>
        <a:p>
          <a:endParaRPr lang="en-IN"/>
        </a:p>
      </dgm:t>
    </dgm:pt>
    <dgm:pt modelId="{ACD95B77-1D9F-477B-AF53-5B0C6B66442B}">
      <dgm:prSet phldrT="[Text]"/>
      <dgm:spPr/>
      <dgm:t>
        <a:bodyPr/>
        <a:lstStyle/>
        <a:p>
          <a:pPr>
            <a:buFont typeface="Arial" panose="020B0604020202020204" pitchFamily="34" charset="0"/>
            <a:buChar char="•"/>
          </a:pPr>
          <a:r>
            <a:rPr lang="en-US"/>
            <a:t>Visually impaired individuals rely on others for product identification.</a:t>
          </a:r>
          <a:endParaRPr lang="en-IN"/>
        </a:p>
      </dgm:t>
    </dgm:pt>
    <dgm:pt modelId="{56AB69DA-CC8E-4B54-870F-B3ACB39C14BB}" type="parTrans" cxnId="{7D2BD95D-3908-4D91-917C-3218556CD2C3}">
      <dgm:prSet/>
      <dgm:spPr/>
      <dgm:t>
        <a:bodyPr/>
        <a:lstStyle/>
        <a:p>
          <a:endParaRPr lang="en-IN"/>
        </a:p>
      </dgm:t>
    </dgm:pt>
    <dgm:pt modelId="{A91F9710-8613-4418-A432-D5C125767C13}" type="sibTrans" cxnId="{7D2BD95D-3908-4D91-917C-3218556CD2C3}">
      <dgm:prSet/>
      <dgm:spPr/>
      <dgm:t>
        <a:bodyPr/>
        <a:lstStyle/>
        <a:p>
          <a:endParaRPr lang="en-IN"/>
        </a:p>
      </dgm:t>
    </dgm:pt>
    <dgm:pt modelId="{D073E411-DF76-4915-8B45-42C52CE7F40F}">
      <dgm:prSet phldrT="[Text]"/>
      <dgm:spPr/>
      <dgm:t>
        <a:bodyPr/>
        <a:lstStyle/>
        <a:p>
          <a:r>
            <a:rPr lang="en-IN"/>
            <a:t>Barcode scanners with accessibility limitations</a:t>
          </a:r>
        </a:p>
      </dgm:t>
    </dgm:pt>
    <dgm:pt modelId="{597755CF-4B37-4BBE-AA9A-589B19B30D49}" type="parTrans" cxnId="{BA752A0A-DDAB-44A9-B2F5-BD2442D22475}">
      <dgm:prSet/>
      <dgm:spPr/>
      <dgm:t>
        <a:bodyPr/>
        <a:lstStyle/>
        <a:p>
          <a:endParaRPr lang="en-IN"/>
        </a:p>
      </dgm:t>
    </dgm:pt>
    <dgm:pt modelId="{C0E7FE15-6490-4673-965B-7DB8014808F7}" type="sibTrans" cxnId="{BA752A0A-DDAB-44A9-B2F5-BD2442D22475}">
      <dgm:prSet/>
      <dgm:spPr/>
      <dgm:t>
        <a:bodyPr/>
        <a:lstStyle/>
        <a:p>
          <a:endParaRPr lang="en-IN"/>
        </a:p>
      </dgm:t>
    </dgm:pt>
    <dgm:pt modelId="{AD5A034A-DBAC-4674-BC10-711DBDA242AD}">
      <dgm:prSet phldrT="[Text]"/>
      <dgm:spPr/>
      <dgm:t>
        <a:bodyPr/>
        <a:lstStyle/>
        <a:p>
          <a:r>
            <a:rPr lang="en-IN"/>
            <a:t>Non-optimized object detection models.</a:t>
          </a:r>
        </a:p>
      </dgm:t>
    </dgm:pt>
    <dgm:pt modelId="{16D32414-DD0B-476F-B9D7-E84395818A7F}" type="parTrans" cxnId="{2093B919-CDC1-4743-8908-320E58F0CCE8}">
      <dgm:prSet/>
      <dgm:spPr/>
      <dgm:t>
        <a:bodyPr/>
        <a:lstStyle/>
        <a:p>
          <a:endParaRPr lang="en-IN"/>
        </a:p>
      </dgm:t>
    </dgm:pt>
    <dgm:pt modelId="{A6D1CBC9-A0D4-4389-9E39-BE6F7EF04FF3}" type="sibTrans" cxnId="{2093B919-CDC1-4743-8908-320E58F0CCE8}">
      <dgm:prSet/>
      <dgm:spPr/>
      <dgm:t>
        <a:bodyPr/>
        <a:lstStyle/>
        <a:p>
          <a:endParaRPr lang="en-IN"/>
        </a:p>
      </dgm:t>
    </dgm:pt>
    <dgm:pt modelId="{84798E4C-4FAD-48F2-8561-5B4154934A58}" type="pres">
      <dgm:prSet presAssocID="{9DBC30F9-3863-4EA4-B3BC-250704787D1D}" presName="linear" presStyleCnt="0">
        <dgm:presLayoutVars>
          <dgm:animLvl val="lvl"/>
          <dgm:resizeHandles val="exact"/>
        </dgm:presLayoutVars>
      </dgm:prSet>
      <dgm:spPr/>
    </dgm:pt>
    <dgm:pt modelId="{4D946250-DF88-48A9-A8A5-C6046DFC5C60}" type="pres">
      <dgm:prSet presAssocID="{883C7DD0-F13D-4123-8A08-ECAE5186D98C}" presName="parentText" presStyleLbl="node1" presStyleIdx="0" presStyleCnt="2">
        <dgm:presLayoutVars>
          <dgm:chMax val="0"/>
          <dgm:bulletEnabled val="1"/>
        </dgm:presLayoutVars>
      </dgm:prSet>
      <dgm:spPr/>
    </dgm:pt>
    <dgm:pt modelId="{357EF5B6-5EA8-42BE-8126-4A2423884B38}" type="pres">
      <dgm:prSet presAssocID="{883C7DD0-F13D-4123-8A08-ECAE5186D98C}" presName="childText" presStyleLbl="revTx" presStyleIdx="0" presStyleCnt="2">
        <dgm:presLayoutVars>
          <dgm:bulletEnabled val="1"/>
        </dgm:presLayoutVars>
      </dgm:prSet>
      <dgm:spPr/>
    </dgm:pt>
    <dgm:pt modelId="{C7A7B738-5E4A-473A-AD95-E63E6400C236}" type="pres">
      <dgm:prSet presAssocID="{26BE07B4-EA9B-4451-8EF5-A21A0877223B}" presName="parentText" presStyleLbl="node1" presStyleIdx="1" presStyleCnt="2" custLinFactNeighborY="-1114">
        <dgm:presLayoutVars>
          <dgm:chMax val="0"/>
          <dgm:bulletEnabled val="1"/>
        </dgm:presLayoutVars>
      </dgm:prSet>
      <dgm:spPr/>
    </dgm:pt>
    <dgm:pt modelId="{1FDEB85E-9D8D-45C1-81ED-6415CD0E8F7E}" type="pres">
      <dgm:prSet presAssocID="{26BE07B4-EA9B-4451-8EF5-A21A0877223B}" presName="childText" presStyleLbl="revTx" presStyleIdx="1" presStyleCnt="2">
        <dgm:presLayoutVars>
          <dgm:bulletEnabled val="1"/>
        </dgm:presLayoutVars>
      </dgm:prSet>
      <dgm:spPr/>
    </dgm:pt>
  </dgm:ptLst>
  <dgm:cxnLst>
    <dgm:cxn modelId="{D8D83D01-EBC9-44AB-8CDE-9B5659F9EE67}" srcId="{26BE07B4-EA9B-4451-8EF5-A21A0877223B}" destId="{DC27F055-583E-42D9-83DB-0F2D2887F2D9}" srcOrd="0" destOrd="0" parTransId="{22D72A94-A112-4364-8CE7-D0D5C1C734EF}" sibTransId="{2A00DF0B-B5C9-4C28-9646-8C6E04E9C7FA}"/>
    <dgm:cxn modelId="{E2B96B07-62B7-4990-B48B-CE6391351C3B}" type="presOf" srcId="{DC27F055-583E-42D9-83DB-0F2D2887F2D9}" destId="{1FDEB85E-9D8D-45C1-81ED-6415CD0E8F7E}" srcOrd="0" destOrd="0" presId="urn:microsoft.com/office/officeart/2005/8/layout/vList2"/>
    <dgm:cxn modelId="{BA752A0A-DDAB-44A9-B2F5-BD2442D22475}" srcId="{26BE07B4-EA9B-4451-8EF5-A21A0877223B}" destId="{D073E411-DF76-4915-8B45-42C52CE7F40F}" srcOrd="1" destOrd="0" parTransId="{597755CF-4B37-4BBE-AA9A-589B19B30D49}" sibTransId="{C0E7FE15-6490-4673-965B-7DB8014808F7}"/>
    <dgm:cxn modelId="{0017FF17-5412-4279-9702-6ECFC5C0E621}" srcId="{9DBC30F9-3863-4EA4-B3BC-250704787D1D}" destId="{883C7DD0-F13D-4123-8A08-ECAE5186D98C}" srcOrd="0" destOrd="0" parTransId="{D96500A0-91AE-4AC7-9587-8D6ACB4A78E1}" sibTransId="{F232D834-8B4D-4026-8C39-148988B2B6FB}"/>
    <dgm:cxn modelId="{2093B919-CDC1-4743-8908-320E58F0CCE8}" srcId="{26BE07B4-EA9B-4451-8EF5-A21A0877223B}" destId="{AD5A034A-DBAC-4674-BC10-711DBDA242AD}" srcOrd="2" destOrd="0" parTransId="{16D32414-DD0B-476F-B9D7-E84395818A7F}" sibTransId="{A6D1CBC9-A0D4-4389-9E39-BE6F7EF04FF3}"/>
    <dgm:cxn modelId="{9C77BB27-56DC-428E-BFA3-31B2627AC6AE}" type="presOf" srcId="{26BE07B4-EA9B-4451-8EF5-A21A0877223B}" destId="{C7A7B738-5E4A-473A-AD95-E63E6400C236}" srcOrd="0" destOrd="0" presId="urn:microsoft.com/office/officeart/2005/8/layout/vList2"/>
    <dgm:cxn modelId="{7D2BD95D-3908-4D91-917C-3218556CD2C3}" srcId="{883C7DD0-F13D-4123-8A08-ECAE5186D98C}" destId="{ACD95B77-1D9F-477B-AF53-5B0C6B66442B}" srcOrd="1" destOrd="0" parTransId="{56AB69DA-CC8E-4B54-870F-B3ACB39C14BB}" sibTransId="{A91F9710-8613-4418-A432-D5C125767C13}"/>
    <dgm:cxn modelId="{604C1544-05B1-4AD5-9A80-3DF475D14EEA}" type="presOf" srcId="{9DBC30F9-3863-4EA4-B3BC-250704787D1D}" destId="{84798E4C-4FAD-48F2-8561-5B4154934A58}" srcOrd="0" destOrd="0" presId="urn:microsoft.com/office/officeart/2005/8/layout/vList2"/>
    <dgm:cxn modelId="{21FB6647-021A-4C87-8F48-44E8B7E4A2FF}" type="presOf" srcId="{AD5A034A-DBAC-4674-BC10-711DBDA242AD}" destId="{1FDEB85E-9D8D-45C1-81ED-6415CD0E8F7E}" srcOrd="0" destOrd="2" presId="urn:microsoft.com/office/officeart/2005/8/layout/vList2"/>
    <dgm:cxn modelId="{D8FDC471-03FF-4ED3-992E-4E0B7A34144E}" srcId="{9DBC30F9-3863-4EA4-B3BC-250704787D1D}" destId="{26BE07B4-EA9B-4451-8EF5-A21A0877223B}" srcOrd="1" destOrd="0" parTransId="{14A39FFA-65FC-4586-9723-BCABF81AFEBE}" sibTransId="{61EA6B31-BB6C-4CB8-B761-24481FBE9031}"/>
    <dgm:cxn modelId="{A5FF1155-45D8-4B80-9C7D-64B62D585D70}" srcId="{883C7DD0-F13D-4123-8A08-ECAE5186D98C}" destId="{560735A9-0E03-40B3-9974-84BDA3F846E3}" srcOrd="0" destOrd="0" parTransId="{53DF3315-12F5-449A-8A55-7B4FCA0B1183}" sibTransId="{9925013D-DC15-4E0C-ADE3-678697A8A6EC}"/>
    <dgm:cxn modelId="{FE1A5182-39B8-40B6-8FEC-FECB9396104A}" type="presOf" srcId="{ACD95B77-1D9F-477B-AF53-5B0C6B66442B}" destId="{357EF5B6-5EA8-42BE-8126-4A2423884B38}" srcOrd="0" destOrd="1" presId="urn:microsoft.com/office/officeart/2005/8/layout/vList2"/>
    <dgm:cxn modelId="{817D8BB2-7A4A-4035-B05E-81A4EF20C2CA}" type="presOf" srcId="{883C7DD0-F13D-4123-8A08-ECAE5186D98C}" destId="{4D946250-DF88-48A9-A8A5-C6046DFC5C60}" srcOrd="0" destOrd="0" presId="urn:microsoft.com/office/officeart/2005/8/layout/vList2"/>
    <dgm:cxn modelId="{4D5F00DA-35A0-4FB5-BF0E-13878AB60FC9}" type="presOf" srcId="{560735A9-0E03-40B3-9974-84BDA3F846E3}" destId="{357EF5B6-5EA8-42BE-8126-4A2423884B38}" srcOrd="0" destOrd="0" presId="urn:microsoft.com/office/officeart/2005/8/layout/vList2"/>
    <dgm:cxn modelId="{2F5824DB-C2C9-4689-B355-74B5B38EA5FB}" type="presOf" srcId="{D073E411-DF76-4915-8B45-42C52CE7F40F}" destId="{1FDEB85E-9D8D-45C1-81ED-6415CD0E8F7E}" srcOrd="0" destOrd="1" presId="urn:microsoft.com/office/officeart/2005/8/layout/vList2"/>
    <dgm:cxn modelId="{1C27AA4F-DC9C-4E56-93D2-0A7640B001CD}" type="presParOf" srcId="{84798E4C-4FAD-48F2-8561-5B4154934A58}" destId="{4D946250-DF88-48A9-A8A5-C6046DFC5C60}" srcOrd="0" destOrd="0" presId="urn:microsoft.com/office/officeart/2005/8/layout/vList2"/>
    <dgm:cxn modelId="{AEE32236-9691-4AF7-B07A-EA97DA9F7E71}" type="presParOf" srcId="{84798E4C-4FAD-48F2-8561-5B4154934A58}" destId="{357EF5B6-5EA8-42BE-8126-4A2423884B38}" srcOrd="1" destOrd="0" presId="urn:microsoft.com/office/officeart/2005/8/layout/vList2"/>
    <dgm:cxn modelId="{DD506767-E87B-40EE-8B83-FDFDCE0716B8}" type="presParOf" srcId="{84798E4C-4FAD-48F2-8561-5B4154934A58}" destId="{C7A7B738-5E4A-473A-AD95-E63E6400C236}" srcOrd="2" destOrd="0" presId="urn:microsoft.com/office/officeart/2005/8/layout/vList2"/>
    <dgm:cxn modelId="{B5888C2C-EE38-46F4-BF42-C878E526EC64}" type="presParOf" srcId="{84798E4C-4FAD-48F2-8561-5B4154934A58}" destId="{1FDEB85E-9D8D-45C1-81ED-6415CD0E8F7E}" srcOrd="3"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0DCB894-A78C-48D5-A8D0-49CAFE6363C2}"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IN"/>
        </a:p>
      </dgm:t>
    </dgm:pt>
    <dgm:pt modelId="{22AED94C-A8CC-41AA-BE51-7F6DB2B33776}">
      <dgm:prSet phldrT="[Text]"/>
      <dgm:spPr/>
      <dgm:t>
        <a:bodyPr/>
        <a:lstStyle/>
        <a:p>
          <a:r>
            <a:rPr lang="en-IN" dirty="0"/>
            <a:t>ASSISTIVE TECH</a:t>
          </a:r>
        </a:p>
      </dgm:t>
    </dgm:pt>
    <dgm:pt modelId="{1EB13CE5-65AB-4E46-9E36-CFA825742614}" type="parTrans" cxnId="{49FA97A7-88C7-44FA-BABA-CE05BCAAC79E}">
      <dgm:prSet/>
      <dgm:spPr/>
      <dgm:t>
        <a:bodyPr/>
        <a:lstStyle/>
        <a:p>
          <a:endParaRPr lang="en-IN"/>
        </a:p>
      </dgm:t>
    </dgm:pt>
    <dgm:pt modelId="{408F708C-69EE-4AD8-B08B-B480CD8469D5}" type="sibTrans" cxnId="{49FA97A7-88C7-44FA-BABA-CE05BCAAC79E}">
      <dgm:prSet/>
      <dgm:spPr/>
      <dgm:t>
        <a:bodyPr/>
        <a:lstStyle/>
        <a:p>
          <a:endParaRPr lang="en-IN"/>
        </a:p>
      </dgm:t>
    </dgm:pt>
    <dgm:pt modelId="{F13727B2-54F3-4637-94C9-7CB9417012F1}">
      <dgm:prSet phldrT="[Text]"/>
      <dgm:spPr/>
      <dgm:t>
        <a:bodyPr/>
        <a:lstStyle/>
        <a:p>
          <a:r>
            <a:rPr lang="en-IN"/>
            <a:t>Slow Speed</a:t>
          </a:r>
        </a:p>
      </dgm:t>
    </dgm:pt>
    <dgm:pt modelId="{513589A4-79CE-43F3-8156-AE6AB56B2C49}" type="parTrans" cxnId="{E2CE6F48-B65A-4184-A127-E03E4C07D13A}">
      <dgm:prSet/>
      <dgm:spPr/>
      <dgm:t>
        <a:bodyPr/>
        <a:lstStyle/>
        <a:p>
          <a:endParaRPr lang="en-IN"/>
        </a:p>
      </dgm:t>
    </dgm:pt>
    <dgm:pt modelId="{EA258A7D-8A8E-4749-99C3-F308CA9B8E0C}" type="sibTrans" cxnId="{E2CE6F48-B65A-4184-A127-E03E4C07D13A}">
      <dgm:prSet/>
      <dgm:spPr/>
      <dgm:t>
        <a:bodyPr/>
        <a:lstStyle/>
        <a:p>
          <a:endParaRPr lang="en-IN"/>
        </a:p>
      </dgm:t>
    </dgm:pt>
    <dgm:pt modelId="{22CD4072-6020-4FE8-A5BC-0E994D061504}">
      <dgm:prSet phldrT="[Text]" custT="1"/>
      <dgm:spPr/>
      <dgm:t>
        <a:bodyPr/>
        <a:lstStyle/>
        <a:p>
          <a:r>
            <a:rPr lang="en-IN" sz="1300"/>
            <a:t>High Cost</a:t>
          </a:r>
        </a:p>
      </dgm:t>
    </dgm:pt>
    <dgm:pt modelId="{980F9C84-701D-499B-AF74-26BCEC1E908F}" type="parTrans" cxnId="{B6FF04DD-771F-4985-8841-F4090923BC13}">
      <dgm:prSet/>
      <dgm:spPr/>
      <dgm:t>
        <a:bodyPr/>
        <a:lstStyle/>
        <a:p>
          <a:endParaRPr lang="en-IN"/>
        </a:p>
      </dgm:t>
    </dgm:pt>
    <dgm:pt modelId="{9173A4DC-2F1C-4AB8-AEA8-B1CD63CB1714}" type="sibTrans" cxnId="{B6FF04DD-771F-4985-8841-F4090923BC13}">
      <dgm:prSet/>
      <dgm:spPr/>
      <dgm:t>
        <a:bodyPr/>
        <a:lstStyle/>
        <a:p>
          <a:endParaRPr lang="en-IN"/>
        </a:p>
      </dgm:t>
    </dgm:pt>
    <dgm:pt modelId="{906CD7E5-CBFD-430E-B949-0C9DD1169987}">
      <dgm:prSet phldrT="[Text]" custT="1"/>
      <dgm:spPr/>
      <dgm:t>
        <a:bodyPr/>
        <a:lstStyle/>
        <a:p>
          <a:pPr algn="ctr"/>
          <a:r>
            <a:rPr lang="en-IN" sz="700"/>
            <a:t>Low Accuracy</a:t>
          </a:r>
        </a:p>
      </dgm:t>
    </dgm:pt>
    <dgm:pt modelId="{07F6A66C-F1A3-44C8-9D11-1FB723AF55FA}" type="parTrans" cxnId="{F5314DF4-E272-4F13-A164-AEDD6A5104AB}">
      <dgm:prSet/>
      <dgm:spPr/>
      <dgm:t>
        <a:bodyPr/>
        <a:lstStyle/>
        <a:p>
          <a:endParaRPr lang="en-IN"/>
        </a:p>
      </dgm:t>
    </dgm:pt>
    <dgm:pt modelId="{910939F2-E404-4858-809B-CBCCB1063A4A}" type="sibTrans" cxnId="{F5314DF4-E272-4F13-A164-AEDD6A5104AB}">
      <dgm:prSet/>
      <dgm:spPr/>
      <dgm:t>
        <a:bodyPr/>
        <a:lstStyle/>
        <a:p>
          <a:endParaRPr lang="en-IN"/>
        </a:p>
      </dgm:t>
    </dgm:pt>
    <dgm:pt modelId="{BF2CDEA5-0B0E-40BB-9D3D-288B563502CC}" type="pres">
      <dgm:prSet presAssocID="{10DCB894-A78C-48D5-A8D0-49CAFE6363C2}" presName="Name0" presStyleCnt="0">
        <dgm:presLayoutVars>
          <dgm:chMax val="1"/>
          <dgm:dir/>
          <dgm:animLvl val="ctr"/>
          <dgm:resizeHandles val="exact"/>
        </dgm:presLayoutVars>
      </dgm:prSet>
      <dgm:spPr/>
    </dgm:pt>
    <dgm:pt modelId="{489D4FA4-1D3D-451F-A096-CD7C9581F190}" type="pres">
      <dgm:prSet presAssocID="{22AED94C-A8CC-41AA-BE51-7F6DB2B33776}" presName="centerShape" presStyleLbl="node0" presStyleIdx="0" presStyleCnt="1"/>
      <dgm:spPr/>
    </dgm:pt>
    <dgm:pt modelId="{B70852EF-3AC2-4ACB-A315-F2C55E2F7491}" type="pres">
      <dgm:prSet presAssocID="{F13727B2-54F3-4637-94C9-7CB9417012F1}" presName="node" presStyleLbl="node1" presStyleIdx="0" presStyleCnt="3">
        <dgm:presLayoutVars>
          <dgm:bulletEnabled val="1"/>
        </dgm:presLayoutVars>
      </dgm:prSet>
      <dgm:spPr/>
    </dgm:pt>
    <dgm:pt modelId="{0000D024-6422-42ED-AE37-621B1C60C5C2}" type="pres">
      <dgm:prSet presAssocID="{F13727B2-54F3-4637-94C9-7CB9417012F1}" presName="dummy" presStyleCnt="0"/>
      <dgm:spPr/>
    </dgm:pt>
    <dgm:pt modelId="{EF6747F5-1995-453A-86CE-5E592AF930A8}" type="pres">
      <dgm:prSet presAssocID="{EA258A7D-8A8E-4749-99C3-F308CA9B8E0C}" presName="sibTrans" presStyleLbl="sibTrans2D1" presStyleIdx="0" presStyleCnt="3"/>
      <dgm:spPr/>
    </dgm:pt>
    <dgm:pt modelId="{00810DA7-73FB-46AA-8387-F5DE9EB1F202}" type="pres">
      <dgm:prSet presAssocID="{22CD4072-6020-4FE8-A5BC-0E994D061504}" presName="node" presStyleLbl="node1" presStyleIdx="1" presStyleCnt="3">
        <dgm:presLayoutVars>
          <dgm:bulletEnabled val="1"/>
        </dgm:presLayoutVars>
      </dgm:prSet>
      <dgm:spPr/>
    </dgm:pt>
    <dgm:pt modelId="{CD69BA3E-994E-4E29-9CCC-F20AF7A97E72}" type="pres">
      <dgm:prSet presAssocID="{22CD4072-6020-4FE8-A5BC-0E994D061504}" presName="dummy" presStyleCnt="0"/>
      <dgm:spPr/>
    </dgm:pt>
    <dgm:pt modelId="{CB4D3366-0E9D-44CF-940B-E88C120DBC3C}" type="pres">
      <dgm:prSet presAssocID="{9173A4DC-2F1C-4AB8-AEA8-B1CD63CB1714}" presName="sibTrans" presStyleLbl="sibTrans2D1" presStyleIdx="1" presStyleCnt="3"/>
      <dgm:spPr/>
    </dgm:pt>
    <dgm:pt modelId="{3EF4B3E7-EE96-4473-B014-72D49BB35B31}" type="pres">
      <dgm:prSet presAssocID="{906CD7E5-CBFD-430E-B949-0C9DD1169987}" presName="node" presStyleLbl="node1" presStyleIdx="2" presStyleCnt="3">
        <dgm:presLayoutVars>
          <dgm:bulletEnabled val="1"/>
        </dgm:presLayoutVars>
      </dgm:prSet>
      <dgm:spPr/>
    </dgm:pt>
    <dgm:pt modelId="{55408176-0D5D-4BE0-9D4D-33FE48410C33}" type="pres">
      <dgm:prSet presAssocID="{906CD7E5-CBFD-430E-B949-0C9DD1169987}" presName="dummy" presStyleCnt="0"/>
      <dgm:spPr/>
    </dgm:pt>
    <dgm:pt modelId="{E54AAEE2-F828-4C00-8BD8-6A0899B416A5}" type="pres">
      <dgm:prSet presAssocID="{910939F2-E404-4858-809B-CBCCB1063A4A}" presName="sibTrans" presStyleLbl="sibTrans2D1" presStyleIdx="2" presStyleCnt="3"/>
      <dgm:spPr/>
    </dgm:pt>
  </dgm:ptLst>
  <dgm:cxnLst>
    <dgm:cxn modelId="{7E50D80F-3EF3-43C0-AE22-FD37079A7471}" type="presOf" srcId="{22CD4072-6020-4FE8-A5BC-0E994D061504}" destId="{00810DA7-73FB-46AA-8387-F5DE9EB1F202}" srcOrd="0" destOrd="0" presId="urn:microsoft.com/office/officeart/2005/8/layout/radial6"/>
    <dgm:cxn modelId="{55481F20-8FAA-445C-9C2D-C0DDA37FDB00}" type="presOf" srcId="{10DCB894-A78C-48D5-A8D0-49CAFE6363C2}" destId="{BF2CDEA5-0B0E-40BB-9D3D-288B563502CC}" srcOrd="0" destOrd="0" presId="urn:microsoft.com/office/officeart/2005/8/layout/radial6"/>
    <dgm:cxn modelId="{FEB2265B-1ED5-4B42-A55B-BC706CE73C51}" type="presOf" srcId="{F13727B2-54F3-4637-94C9-7CB9417012F1}" destId="{B70852EF-3AC2-4ACB-A315-F2C55E2F7491}" srcOrd="0" destOrd="0" presId="urn:microsoft.com/office/officeart/2005/8/layout/radial6"/>
    <dgm:cxn modelId="{E2CE6F48-B65A-4184-A127-E03E4C07D13A}" srcId="{22AED94C-A8CC-41AA-BE51-7F6DB2B33776}" destId="{F13727B2-54F3-4637-94C9-7CB9417012F1}" srcOrd="0" destOrd="0" parTransId="{513589A4-79CE-43F3-8156-AE6AB56B2C49}" sibTransId="{EA258A7D-8A8E-4749-99C3-F308CA9B8E0C}"/>
    <dgm:cxn modelId="{E1399258-A8C0-4594-8687-032D588ED37C}" type="presOf" srcId="{EA258A7D-8A8E-4749-99C3-F308CA9B8E0C}" destId="{EF6747F5-1995-453A-86CE-5E592AF930A8}" srcOrd="0" destOrd="0" presId="urn:microsoft.com/office/officeart/2005/8/layout/radial6"/>
    <dgm:cxn modelId="{A947E77C-92DE-4403-8653-1F3F02FBA5F3}" type="presOf" srcId="{906CD7E5-CBFD-430E-B949-0C9DD1169987}" destId="{3EF4B3E7-EE96-4473-B014-72D49BB35B31}" srcOrd="0" destOrd="0" presId="urn:microsoft.com/office/officeart/2005/8/layout/radial6"/>
    <dgm:cxn modelId="{184C508F-4F1D-4CEA-9CC7-C8560C821AC3}" type="presOf" srcId="{910939F2-E404-4858-809B-CBCCB1063A4A}" destId="{E54AAEE2-F828-4C00-8BD8-6A0899B416A5}" srcOrd="0" destOrd="0" presId="urn:microsoft.com/office/officeart/2005/8/layout/radial6"/>
    <dgm:cxn modelId="{49FA97A7-88C7-44FA-BABA-CE05BCAAC79E}" srcId="{10DCB894-A78C-48D5-A8D0-49CAFE6363C2}" destId="{22AED94C-A8CC-41AA-BE51-7F6DB2B33776}" srcOrd="0" destOrd="0" parTransId="{1EB13CE5-65AB-4E46-9E36-CFA825742614}" sibTransId="{408F708C-69EE-4AD8-B08B-B480CD8469D5}"/>
    <dgm:cxn modelId="{C89AE5D6-F1CE-4C17-9615-9913A35E6664}" type="presOf" srcId="{22AED94C-A8CC-41AA-BE51-7F6DB2B33776}" destId="{489D4FA4-1D3D-451F-A096-CD7C9581F190}" srcOrd="0" destOrd="0" presId="urn:microsoft.com/office/officeart/2005/8/layout/radial6"/>
    <dgm:cxn modelId="{D33F1BD7-25D0-4541-B759-C749CFCFF2E2}" type="presOf" srcId="{9173A4DC-2F1C-4AB8-AEA8-B1CD63CB1714}" destId="{CB4D3366-0E9D-44CF-940B-E88C120DBC3C}" srcOrd="0" destOrd="0" presId="urn:microsoft.com/office/officeart/2005/8/layout/radial6"/>
    <dgm:cxn modelId="{B6FF04DD-771F-4985-8841-F4090923BC13}" srcId="{22AED94C-A8CC-41AA-BE51-7F6DB2B33776}" destId="{22CD4072-6020-4FE8-A5BC-0E994D061504}" srcOrd="1" destOrd="0" parTransId="{980F9C84-701D-499B-AF74-26BCEC1E908F}" sibTransId="{9173A4DC-2F1C-4AB8-AEA8-B1CD63CB1714}"/>
    <dgm:cxn modelId="{F5314DF4-E272-4F13-A164-AEDD6A5104AB}" srcId="{22AED94C-A8CC-41AA-BE51-7F6DB2B33776}" destId="{906CD7E5-CBFD-430E-B949-0C9DD1169987}" srcOrd="2" destOrd="0" parTransId="{07F6A66C-F1A3-44C8-9D11-1FB723AF55FA}" sibTransId="{910939F2-E404-4858-809B-CBCCB1063A4A}"/>
    <dgm:cxn modelId="{683C6E4D-2BE7-4754-87B9-A21540CB4E65}" type="presParOf" srcId="{BF2CDEA5-0B0E-40BB-9D3D-288B563502CC}" destId="{489D4FA4-1D3D-451F-A096-CD7C9581F190}" srcOrd="0" destOrd="0" presId="urn:microsoft.com/office/officeart/2005/8/layout/radial6"/>
    <dgm:cxn modelId="{A2BF8A44-8DFE-496D-A0BA-75602DE3BE98}" type="presParOf" srcId="{BF2CDEA5-0B0E-40BB-9D3D-288B563502CC}" destId="{B70852EF-3AC2-4ACB-A315-F2C55E2F7491}" srcOrd="1" destOrd="0" presId="urn:microsoft.com/office/officeart/2005/8/layout/radial6"/>
    <dgm:cxn modelId="{4EBCF0CF-6E1C-43D3-8A92-1B5E76E7E060}" type="presParOf" srcId="{BF2CDEA5-0B0E-40BB-9D3D-288B563502CC}" destId="{0000D024-6422-42ED-AE37-621B1C60C5C2}" srcOrd="2" destOrd="0" presId="urn:microsoft.com/office/officeart/2005/8/layout/radial6"/>
    <dgm:cxn modelId="{7DA62D18-F806-434F-97B1-81244899BE04}" type="presParOf" srcId="{BF2CDEA5-0B0E-40BB-9D3D-288B563502CC}" destId="{EF6747F5-1995-453A-86CE-5E592AF930A8}" srcOrd="3" destOrd="0" presId="urn:microsoft.com/office/officeart/2005/8/layout/radial6"/>
    <dgm:cxn modelId="{549FA406-522F-4CF3-8FF1-1B0BD9B7F278}" type="presParOf" srcId="{BF2CDEA5-0B0E-40BB-9D3D-288B563502CC}" destId="{00810DA7-73FB-46AA-8387-F5DE9EB1F202}" srcOrd="4" destOrd="0" presId="urn:microsoft.com/office/officeart/2005/8/layout/radial6"/>
    <dgm:cxn modelId="{31208668-A24D-4EC6-8A3F-DE83BA6AD366}" type="presParOf" srcId="{BF2CDEA5-0B0E-40BB-9D3D-288B563502CC}" destId="{CD69BA3E-994E-4E29-9CCC-F20AF7A97E72}" srcOrd="5" destOrd="0" presId="urn:microsoft.com/office/officeart/2005/8/layout/radial6"/>
    <dgm:cxn modelId="{714603B3-536E-4E27-9105-8C1B882428D4}" type="presParOf" srcId="{BF2CDEA5-0B0E-40BB-9D3D-288B563502CC}" destId="{CB4D3366-0E9D-44CF-940B-E88C120DBC3C}" srcOrd="6" destOrd="0" presId="urn:microsoft.com/office/officeart/2005/8/layout/radial6"/>
    <dgm:cxn modelId="{3FBE7F4F-1F78-4721-BBB9-E78AEA892DB7}" type="presParOf" srcId="{BF2CDEA5-0B0E-40BB-9D3D-288B563502CC}" destId="{3EF4B3E7-EE96-4473-B014-72D49BB35B31}" srcOrd="7" destOrd="0" presId="urn:microsoft.com/office/officeart/2005/8/layout/radial6"/>
    <dgm:cxn modelId="{FE080DDE-A334-4592-A208-7BBD5797AC5D}" type="presParOf" srcId="{BF2CDEA5-0B0E-40BB-9D3D-288B563502CC}" destId="{55408176-0D5D-4BE0-9D4D-33FE48410C33}" srcOrd="8" destOrd="0" presId="urn:microsoft.com/office/officeart/2005/8/layout/radial6"/>
    <dgm:cxn modelId="{E44134C0-55A2-4B6B-9FB6-7EEE264100E4}" type="presParOf" srcId="{BF2CDEA5-0B0E-40BB-9D3D-288B563502CC}" destId="{E54AAEE2-F828-4C00-8BD8-6A0899B416A5}"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8002787-757A-4C1C-B587-468CD2573E43}"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IN"/>
        </a:p>
      </dgm:t>
    </dgm:pt>
    <dgm:pt modelId="{B10955F4-A9B1-4832-B80F-2CB0D2A3B5C9}">
      <dgm:prSet phldrT="[Text]" custT="1"/>
      <dgm:spPr/>
      <dgm:t>
        <a:bodyPr/>
        <a:lstStyle/>
        <a:p>
          <a:r>
            <a:rPr lang="en-US" sz="1300"/>
            <a:t>Improved small object detection over time.</a:t>
          </a:r>
          <a:endParaRPr lang="en-IN" sz="1300"/>
        </a:p>
      </dgm:t>
    </dgm:pt>
    <dgm:pt modelId="{1C41CCDB-6604-44BC-A7AA-B9EE0324AFE1}" type="parTrans" cxnId="{CBDE1E45-E317-4648-89AA-6435B6DD07C7}">
      <dgm:prSet/>
      <dgm:spPr/>
      <dgm:t>
        <a:bodyPr/>
        <a:lstStyle/>
        <a:p>
          <a:endParaRPr lang="en-IN"/>
        </a:p>
      </dgm:t>
    </dgm:pt>
    <dgm:pt modelId="{5E249C6D-100E-4829-B486-9D9159D1BD19}" type="sibTrans" cxnId="{CBDE1E45-E317-4648-89AA-6435B6DD07C7}">
      <dgm:prSet/>
      <dgm:spPr/>
      <dgm:t>
        <a:bodyPr/>
        <a:lstStyle/>
        <a:p>
          <a:endParaRPr lang="en-IN"/>
        </a:p>
      </dgm:t>
    </dgm:pt>
    <dgm:pt modelId="{D5EBCABB-C8CB-4C7E-AADE-DC08A922C1A4}">
      <dgm:prSet phldrT="[Text]" custT="1"/>
      <dgm:spPr/>
      <dgm:t>
        <a:bodyPr/>
        <a:lstStyle/>
        <a:p>
          <a:r>
            <a:rPr lang="en-US" sz="1300"/>
            <a:t>Overcame slow processing &amp; low accuracy.</a:t>
          </a:r>
          <a:endParaRPr lang="en-IN" sz="1300"/>
        </a:p>
      </dgm:t>
    </dgm:pt>
    <dgm:pt modelId="{DF3808CD-2B3B-487E-9089-B057A752D529}" type="parTrans" cxnId="{E43720DC-9670-4369-B818-88AA2E933C80}">
      <dgm:prSet/>
      <dgm:spPr/>
      <dgm:t>
        <a:bodyPr/>
        <a:lstStyle/>
        <a:p>
          <a:endParaRPr lang="en-IN"/>
        </a:p>
      </dgm:t>
    </dgm:pt>
    <dgm:pt modelId="{0563EB57-9583-4B82-A758-2DE2F58244A2}" type="sibTrans" cxnId="{E43720DC-9670-4369-B818-88AA2E933C80}">
      <dgm:prSet/>
      <dgm:spPr/>
      <dgm:t>
        <a:bodyPr/>
        <a:lstStyle/>
        <a:p>
          <a:endParaRPr lang="en-IN"/>
        </a:p>
      </dgm:t>
    </dgm:pt>
    <dgm:pt modelId="{C810719F-35DC-4751-9833-965125AD5D14}">
      <dgm:prSet phldrT="[Text]" custT="1"/>
      <dgm:spPr/>
      <dgm:t>
        <a:bodyPr/>
        <a:lstStyle/>
        <a:p>
          <a:r>
            <a:rPr lang="en-IN" sz="2400"/>
            <a:t>With YOLO you can:</a:t>
          </a:r>
        </a:p>
      </dgm:t>
    </dgm:pt>
    <dgm:pt modelId="{7971D066-BDC1-4DAE-8F0D-479481A8E844}" type="sibTrans" cxnId="{7BF6AE92-6A0A-445D-B9BE-377DA586FDEA}">
      <dgm:prSet/>
      <dgm:spPr/>
      <dgm:t>
        <a:bodyPr/>
        <a:lstStyle/>
        <a:p>
          <a:endParaRPr lang="en-IN"/>
        </a:p>
      </dgm:t>
    </dgm:pt>
    <dgm:pt modelId="{29FBEFFB-9D6E-4403-9230-86B7E413FD38}" type="parTrans" cxnId="{7BF6AE92-6A0A-445D-B9BE-377DA586FDEA}">
      <dgm:prSet/>
      <dgm:spPr/>
      <dgm:t>
        <a:bodyPr/>
        <a:lstStyle/>
        <a:p>
          <a:endParaRPr lang="en-IN"/>
        </a:p>
      </dgm:t>
    </dgm:pt>
    <dgm:pt modelId="{13F9DE34-C79F-44DB-A532-E01EE58FE8D8}" type="pres">
      <dgm:prSet presAssocID="{98002787-757A-4C1C-B587-468CD2573E43}" presName="theList" presStyleCnt="0">
        <dgm:presLayoutVars>
          <dgm:dir/>
          <dgm:animLvl val="lvl"/>
          <dgm:resizeHandles val="exact"/>
        </dgm:presLayoutVars>
      </dgm:prSet>
      <dgm:spPr/>
    </dgm:pt>
    <dgm:pt modelId="{FF9B818E-51F0-4FA6-B4B6-DF765CA78FAA}" type="pres">
      <dgm:prSet presAssocID="{C810719F-35DC-4751-9833-965125AD5D14}" presName="compNode" presStyleCnt="0"/>
      <dgm:spPr/>
    </dgm:pt>
    <dgm:pt modelId="{19FE6CC7-76AC-4827-A228-A54A6D4A67E3}" type="pres">
      <dgm:prSet presAssocID="{C810719F-35DC-4751-9833-965125AD5D14}" presName="aNode" presStyleLbl="bgShp" presStyleIdx="0" presStyleCnt="1" custLinFactNeighborX="-10934"/>
      <dgm:spPr/>
    </dgm:pt>
    <dgm:pt modelId="{199810F7-0BA1-4E99-83DE-6D2A1E491815}" type="pres">
      <dgm:prSet presAssocID="{C810719F-35DC-4751-9833-965125AD5D14}" presName="textNode" presStyleLbl="bgShp" presStyleIdx="0" presStyleCnt="1"/>
      <dgm:spPr/>
    </dgm:pt>
    <dgm:pt modelId="{2B006767-F68E-4EE1-9420-730D1CEAA258}" type="pres">
      <dgm:prSet presAssocID="{C810719F-35DC-4751-9833-965125AD5D14}" presName="compChildNode" presStyleCnt="0"/>
      <dgm:spPr/>
    </dgm:pt>
    <dgm:pt modelId="{DBA50106-FE48-44A1-AE58-E3E840486282}" type="pres">
      <dgm:prSet presAssocID="{C810719F-35DC-4751-9833-965125AD5D14}" presName="theInnerList" presStyleCnt="0"/>
      <dgm:spPr/>
    </dgm:pt>
    <dgm:pt modelId="{949A4B00-76AC-40F5-97B8-6232B48B4010}" type="pres">
      <dgm:prSet presAssocID="{B10955F4-A9B1-4832-B80F-2CB0D2A3B5C9}" presName="childNode" presStyleLbl="node1" presStyleIdx="0" presStyleCnt="2">
        <dgm:presLayoutVars>
          <dgm:bulletEnabled val="1"/>
        </dgm:presLayoutVars>
      </dgm:prSet>
      <dgm:spPr/>
    </dgm:pt>
    <dgm:pt modelId="{B680E24D-11E0-4193-995C-0D5A84349262}" type="pres">
      <dgm:prSet presAssocID="{B10955F4-A9B1-4832-B80F-2CB0D2A3B5C9}" presName="aSpace2" presStyleCnt="0"/>
      <dgm:spPr/>
    </dgm:pt>
    <dgm:pt modelId="{14B1A394-8611-4B4C-AF88-B196473646A2}" type="pres">
      <dgm:prSet presAssocID="{D5EBCABB-C8CB-4C7E-AADE-DC08A922C1A4}" presName="childNode" presStyleLbl="node1" presStyleIdx="1" presStyleCnt="2">
        <dgm:presLayoutVars>
          <dgm:bulletEnabled val="1"/>
        </dgm:presLayoutVars>
      </dgm:prSet>
      <dgm:spPr/>
    </dgm:pt>
  </dgm:ptLst>
  <dgm:cxnLst>
    <dgm:cxn modelId="{CBDE1E45-E317-4648-89AA-6435B6DD07C7}" srcId="{C810719F-35DC-4751-9833-965125AD5D14}" destId="{B10955F4-A9B1-4832-B80F-2CB0D2A3B5C9}" srcOrd="0" destOrd="0" parTransId="{1C41CCDB-6604-44BC-A7AA-B9EE0324AFE1}" sibTransId="{5E249C6D-100E-4829-B486-9D9159D1BD19}"/>
    <dgm:cxn modelId="{E4371F83-83D6-40AD-9583-B202420058D4}" type="presOf" srcId="{C810719F-35DC-4751-9833-965125AD5D14}" destId="{199810F7-0BA1-4E99-83DE-6D2A1E491815}" srcOrd="1" destOrd="0" presId="urn:microsoft.com/office/officeart/2005/8/layout/lProcess2"/>
    <dgm:cxn modelId="{7BF6AE92-6A0A-445D-B9BE-377DA586FDEA}" srcId="{98002787-757A-4C1C-B587-468CD2573E43}" destId="{C810719F-35DC-4751-9833-965125AD5D14}" srcOrd="0" destOrd="0" parTransId="{29FBEFFB-9D6E-4403-9230-86B7E413FD38}" sibTransId="{7971D066-BDC1-4DAE-8F0D-479481A8E844}"/>
    <dgm:cxn modelId="{9C7ADF92-2598-4550-9BDD-B84653FA98E7}" type="presOf" srcId="{B10955F4-A9B1-4832-B80F-2CB0D2A3B5C9}" destId="{949A4B00-76AC-40F5-97B8-6232B48B4010}" srcOrd="0" destOrd="0" presId="urn:microsoft.com/office/officeart/2005/8/layout/lProcess2"/>
    <dgm:cxn modelId="{B636ED9B-B427-4D5B-AD4A-D9857277CF13}" type="presOf" srcId="{D5EBCABB-C8CB-4C7E-AADE-DC08A922C1A4}" destId="{14B1A394-8611-4B4C-AF88-B196473646A2}" srcOrd="0" destOrd="0" presId="urn:microsoft.com/office/officeart/2005/8/layout/lProcess2"/>
    <dgm:cxn modelId="{443371AF-D80F-4C13-84E1-8FD9AC7DE24D}" type="presOf" srcId="{C810719F-35DC-4751-9833-965125AD5D14}" destId="{19FE6CC7-76AC-4827-A228-A54A6D4A67E3}" srcOrd="0" destOrd="0" presId="urn:microsoft.com/office/officeart/2005/8/layout/lProcess2"/>
    <dgm:cxn modelId="{E84D33D6-70E9-4FD6-A794-C53585FE5945}" type="presOf" srcId="{98002787-757A-4C1C-B587-468CD2573E43}" destId="{13F9DE34-C79F-44DB-A532-E01EE58FE8D8}" srcOrd="0" destOrd="0" presId="urn:microsoft.com/office/officeart/2005/8/layout/lProcess2"/>
    <dgm:cxn modelId="{E43720DC-9670-4369-B818-88AA2E933C80}" srcId="{C810719F-35DC-4751-9833-965125AD5D14}" destId="{D5EBCABB-C8CB-4C7E-AADE-DC08A922C1A4}" srcOrd="1" destOrd="0" parTransId="{DF3808CD-2B3B-487E-9089-B057A752D529}" sibTransId="{0563EB57-9583-4B82-A758-2DE2F58244A2}"/>
    <dgm:cxn modelId="{88413631-4A7C-4661-AA84-2737F531EEA5}" type="presParOf" srcId="{13F9DE34-C79F-44DB-A532-E01EE58FE8D8}" destId="{FF9B818E-51F0-4FA6-B4B6-DF765CA78FAA}" srcOrd="0" destOrd="0" presId="urn:microsoft.com/office/officeart/2005/8/layout/lProcess2"/>
    <dgm:cxn modelId="{210E1ED9-F23C-49DC-8E50-610627DF411D}" type="presParOf" srcId="{FF9B818E-51F0-4FA6-B4B6-DF765CA78FAA}" destId="{19FE6CC7-76AC-4827-A228-A54A6D4A67E3}" srcOrd="0" destOrd="0" presId="urn:microsoft.com/office/officeart/2005/8/layout/lProcess2"/>
    <dgm:cxn modelId="{E55EB986-A1A2-4948-BE50-45E7EAFFE57A}" type="presParOf" srcId="{FF9B818E-51F0-4FA6-B4B6-DF765CA78FAA}" destId="{199810F7-0BA1-4E99-83DE-6D2A1E491815}" srcOrd="1" destOrd="0" presId="urn:microsoft.com/office/officeart/2005/8/layout/lProcess2"/>
    <dgm:cxn modelId="{6BA036D8-26B0-4713-B542-AA6E69FBDDFF}" type="presParOf" srcId="{FF9B818E-51F0-4FA6-B4B6-DF765CA78FAA}" destId="{2B006767-F68E-4EE1-9420-730D1CEAA258}" srcOrd="2" destOrd="0" presId="urn:microsoft.com/office/officeart/2005/8/layout/lProcess2"/>
    <dgm:cxn modelId="{9AD2A3CF-3630-4F55-AEF1-C2079016EB58}" type="presParOf" srcId="{2B006767-F68E-4EE1-9420-730D1CEAA258}" destId="{DBA50106-FE48-44A1-AE58-E3E840486282}" srcOrd="0" destOrd="0" presId="urn:microsoft.com/office/officeart/2005/8/layout/lProcess2"/>
    <dgm:cxn modelId="{4B3A7ABD-7C4B-4653-96DA-84A4C8AF0DC5}" type="presParOf" srcId="{DBA50106-FE48-44A1-AE58-E3E840486282}" destId="{949A4B00-76AC-40F5-97B8-6232B48B4010}" srcOrd="0" destOrd="0" presId="urn:microsoft.com/office/officeart/2005/8/layout/lProcess2"/>
    <dgm:cxn modelId="{7424C69E-0381-4CC5-987E-1DDFBBEA74C7}" type="presParOf" srcId="{DBA50106-FE48-44A1-AE58-E3E840486282}" destId="{B680E24D-11E0-4193-995C-0D5A84349262}" srcOrd="1" destOrd="0" presId="urn:microsoft.com/office/officeart/2005/8/layout/lProcess2"/>
    <dgm:cxn modelId="{3F926365-2417-49AE-9CE7-CC375BC14BF5}" type="presParOf" srcId="{DBA50106-FE48-44A1-AE58-E3E840486282}" destId="{14B1A394-8611-4B4C-AF88-B196473646A2}" srcOrd="2"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BF3888-726F-4152-AD27-768C86DD3A76}">
      <dsp:nvSpPr>
        <dsp:cNvPr id="0" name=""/>
        <dsp:cNvSpPr/>
      </dsp:nvSpPr>
      <dsp:spPr>
        <a:xfrm>
          <a:off x="804587" y="3047"/>
          <a:ext cx="2170172" cy="1302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latin typeface="Aptos Display" panose="02110004020202020204"/>
            </a:rPr>
            <a:t>Overview</a:t>
          </a:r>
          <a:endParaRPr lang="en-US" sz="3200" kern="1200"/>
        </a:p>
      </dsp:txBody>
      <dsp:txXfrm>
        <a:off x="804587" y="3047"/>
        <a:ext cx="2170172" cy="1302103"/>
      </dsp:txXfrm>
    </dsp:sp>
    <dsp:sp modelId="{7AE49A0F-435B-4301-B8EC-607A31E9CA2D}">
      <dsp:nvSpPr>
        <dsp:cNvPr id="0" name=""/>
        <dsp:cNvSpPr/>
      </dsp:nvSpPr>
      <dsp:spPr>
        <a:xfrm>
          <a:off x="804587" y="1522168"/>
          <a:ext cx="2170172" cy="1302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latin typeface="Aptos Display" panose="02110004020202020204"/>
            </a:rPr>
            <a:t>Objective</a:t>
          </a:r>
          <a:endParaRPr lang="en-US" sz="3200" kern="1200"/>
        </a:p>
      </dsp:txBody>
      <dsp:txXfrm>
        <a:off x="804587" y="1522168"/>
        <a:ext cx="2170172" cy="1302103"/>
      </dsp:txXfrm>
    </dsp:sp>
    <dsp:sp modelId="{F44C5E1D-9601-496E-8A52-52F17A91B4DD}">
      <dsp:nvSpPr>
        <dsp:cNvPr id="0" name=""/>
        <dsp:cNvSpPr/>
      </dsp:nvSpPr>
      <dsp:spPr>
        <a:xfrm>
          <a:off x="804587" y="3041288"/>
          <a:ext cx="2170172" cy="1302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latin typeface="Aptos Display" panose="02110004020202020204"/>
            </a:rPr>
            <a:t>Importance</a:t>
          </a:r>
          <a:endParaRPr lang="en-US" sz="3200" kern="1200"/>
        </a:p>
      </dsp:txBody>
      <dsp:txXfrm>
        <a:off x="804587" y="3041288"/>
        <a:ext cx="2170172" cy="130210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CC2413-27CC-4B7B-8EEE-DD1BE6EA4B3C}">
      <dsp:nvSpPr>
        <dsp:cNvPr id="0" name=""/>
        <dsp:cNvSpPr/>
      </dsp:nvSpPr>
      <dsp:spPr>
        <a:xfrm>
          <a:off x="593442" y="0"/>
          <a:ext cx="4519886" cy="2431733"/>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F94717-4FB1-480F-92F3-070045515B69}">
      <dsp:nvSpPr>
        <dsp:cNvPr id="0" name=""/>
        <dsp:cNvSpPr/>
      </dsp:nvSpPr>
      <dsp:spPr>
        <a:xfrm>
          <a:off x="866865" y="253870"/>
          <a:ext cx="1833182" cy="94837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Lack of Product Identification</a:t>
          </a:r>
          <a:endParaRPr lang="en-IN" sz="1300" kern="1200"/>
        </a:p>
      </dsp:txBody>
      <dsp:txXfrm>
        <a:off x="913161" y="300166"/>
        <a:ext cx="1740590" cy="855783"/>
      </dsp:txXfrm>
    </dsp:sp>
    <dsp:sp modelId="{6D412477-DD75-4136-B020-AB14422A4571}">
      <dsp:nvSpPr>
        <dsp:cNvPr id="0" name=""/>
        <dsp:cNvSpPr/>
      </dsp:nvSpPr>
      <dsp:spPr>
        <a:xfrm>
          <a:off x="2932545" y="240346"/>
          <a:ext cx="1805755" cy="948375"/>
        </a:xfrm>
        <a:prstGeom prst="roundRect">
          <a:avLst/>
        </a:prstGeom>
        <a:solidFill>
          <a:srgbClr val="156082">
            <a:hueOff val="0"/>
            <a:satOff val="0"/>
            <a:lumOff val="0"/>
            <a:alphaOff val="0"/>
          </a:srgbClr>
        </a:solidFill>
        <a:ln w="1905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1300" kern="1200">
              <a:solidFill>
                <a:prstClr val="white"/>
              </a:solidFill>
              <a:latin typeface="Aptos" panose="02110004020202020204"/>
              <a:ea typeface="+mn-ea"/>
              <a:cs typeface="+mn-cs"/>
            </a:rPr>
            <a:t>Dependence of External Assistance</a:t>
          </a:r>
          <a:endParaRPr lang="en-IN" sz="1300" kern="1200">
            <a:solidFill>
              <a:prstClr val="white"/>
            </a:solidFill>
            <a:latin typeface="Aptos" panose="02110004020202020204"/>
            <a:ea typeface="+mn-ea"/>
            <a:cs typeface="+mn-cs"/>
          </a:endParaRPr>
        </a:p>
      </dsp:txBody>
      <dsp:txXfrm>
        <a:off x="2978841" y="286642"/>
        <a:ext cx="1713163" cy="855783"/>
      </dsp:txXfrm>
    </dsp:sp>
    <dsp:sp modelId="{FFFA2387-9C44-4BE4-AE97-4A09BED6E7BA}">
      <dsp:nvSpPr>
        <dsp:cNvPr id="0" name=""/>
        <dsp:cNvSpPr/>
      </dsp:nvSpPr>
      <dsp:spPr>
        <a:xfrm>
          <a:off x="889802" y="1275207"/>
          <a:ext cx="1822816" cy="948375"/>
        </a:xfrm>
        <a:prstGeom prst="roundRect">
          <a:avLst/>
        </a:prstGeom>
        <a:solidFill>
          <a:srgbClr val="156082">
            <a:hueOff val="0"/>
            <a:satOff val="0"/>
            <a:lumOff val="0"/>
            <a:alphaOff val="0"/>
          </a:srgbClr>
        </a:solidFill>
        <a:ln w="1905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1300" kern="1200">
              <a:solidFill>
                <a:prstClr val="white"/>
              </a:solidFill>
              <a:latin typeface="Aptos" panose="02110004020202020204"/>
              <a:ea typeface="+mn-ea"/>
              <a:cs typeface="+mn-cs"/>
            </a:rPr>
            <a:t>Limitations of Existing Assistive Tech</a:t>
          </a:r>
          <a:endParaRPr lang="en-IN" sz="1300" kern="1200">
            <a:solidFill>
              <a:prstClr val="white"/>
            </a:solidFill>
            <a:latin typeface="Aptos" panose="02110004020202020204"/>
            <a:ea typeface="+mn-ea"/>
            <a:cs typeface="+mn-cs"/>
          </a:endParaRPr>
        </a:p>
      </dsp:txBody>
      <dsp:txXfrm>
        <a:off x="936098" y="1321503"/>
        <a:ext cx="1730224" cy="855783"/>
      </dsp:txXfrm>
    </dsp:sp>
    <dsp:sp modelId="{0DBB8FF6-3D88-4CEB-995D-708C84B32ABA}">
      <dsp:nvSpPr>
        <dsp:cNvPr id="0" name=""/>
        <dsp:cNvSpPr/>
      </dsp:nvSpPr>
      <dsp:spPr>
        <a:xfrm>
          <a:off x="2946348" y="1289993"/>
          <a:ext cx="1859670" cy="94837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Difficulty in Detecting Small &amp; Overlapping Objects</a:t>
          </a:r>
          <a:endParaRPr lang="en-IN" sz="1300" kern="1200"/>
        </a:p>
      </dsp:txBody>
      <dsp:txXfrm>
        <a:off x="2992644" y="1336289"/>
        <a:ext cx="1767078" cy="85578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A5369-1485-4F16-822E-F57B591586A4}">
      <dsp:nvSpPr>
        <dsp:cNvPr id="0" name=""/>
        <dsp:cNvSpPr/>
      </dsp:nvSpPr>
      <dsp:spPr>
        <a:xfrm>
          <a:off x="0" y="66496"/>
          <a:ext cx="5122760" cy="51189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Compare the Performance of Yolov8 and Yolov9</a:t>
          </a:r>
          <a:endParaRPr lang="en-IN" sz="1500" kern="1200"/>
        </a:p>
      </dsp:txBody>
      <dsp:txXfrm>
        <a:off x="24989" y="91485"/>
        <a:ext cx="5072782" cy="461915"/>
      </dsp:txXfrm>
    </dsp:sp>
    <dsp:sp modelId="{53BB6680-BC7A-4EDE-8785-8157B658FA98}">
      <dsp:nvSpPr>
        <dsp:cNvPr id="0" name=""/>
        <dsp:cNvSpPr/>
      </dsp:nvSpPr>
      <dsp:spPr>
        <a:xfrm>
          <a:off x="0" y="621590"/>
          <a:ext cx="5122760" cy="465423"/>
        </a:xfrm>
        <a:prstGeom prst="round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1270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Analyze the Trade-off Between Speed and Accuracy</a:t>
          </a:r>
          <a:endParaRPr lang="en-IN" sz="1500" kern="1200"/>
        </a:p>
      </dsp:txBody>
      <dsp:txXfrm>
        <a:off x="22720" y="644310"/>
        <a:ext cx="5077320" cy="419983"/>
      </dsp:txXfrm>
    </dsp:sp>
    <dsp:sp modelId="{01C39838-B9B0-42F5-B9D4-BC951AD7F267}">
      <dsp:nvSpPr>
        <dsp:cNvPr id="0" name=""/>
        <dsp:cNvSpPr/>
      </dsp:nvSpPr>
      <dsp:spPr>
        <a:xfrm>
          <a:off x="0" y="1130213"/>
          <a:ext cx="5122760" cy="54334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Assess Model Suitability for Assistive Tech</a:t>
          </a:r>
          <a:endParaRPr lang="en-IN" sz="1500" kern="1200"/>
        </a:p>
      </dsp:txBody>
      <dsp:txXfrm>
        <a:off x="26524" y="1156737"/>
        <a:ext cx="5069712" cy="490297"/>
      </dsp:txXfrm>
    </dsp:sp>
    <dsp:sp modelId="{AEBAA372-0ABD-4AD8-B09A-96B36819E7FF}">
      <dsp:nvSpPr>
        <dsp:cNvPr id="0" name=""/>
        <dsp:cNvSpPr/>
      </dsp:nvSpPr>
      <dsp:spPr>
        <a:xfrm>
          <a:off x="0" y="1716759"/>
          <a:ext cx="5122760" cy="542575"/>
        </a:xfrm>
        <a:prstGeom prst="round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1270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Provide Quantitative Insights Through Performance Metrics</a:t>
          </a:r>
          <a:endParaRPr lang="en-IN" sz="1500" kern="1200"/>
        </a:p>
      </dsp:txBody>
      <dsp:txXfrm>
        <a:off x="26486" y="1743245"/>
        <a:ext cx="5069788" cy="48960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4928E-9784-4542-8A24-7B4FE145222A}">
      <dsp:nvSpPr>
        <dsp:cNvPr id="0" name=""/>
        <dsp:cNvSpPr/>
      </dsp:nvSpPr>
      <dsp:spPr>
        <a:xfrm>
          <a:off x="1198358" y="162"/>
          <a:ext cx="1112576" cy="55628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YOLOv8</a:t>
          </a:r>
          <a:endParaRPr lang="en-IN" sz="2200" kern="1200"/>
        </a:p>
      </dsp:txBody>
      <dsp:txXfrm>
        <a:off x="1214651" y="16455"/>
        <a:ext cx="1079990" cy="523702"/>
      </dsp:txXfrm>
    </dsp:sp>
    <dsp:sp modelId="{91D67D37-6D89-4F04-934E-BAEBA1562806}">
      <dsp:nvSpPr>
        <dsp:cNvPr id="0" name=""/>
        <dsp:cNvSpPr/>
      </dsp:nvSpPr>
      <dsp:spPr>
        <a:xfrm>
          <a:off x="1309616" y="556450"/>
          <a:ext cx="154719" cy="423685"/>
        </a:xfrm>
        <a:custGeom>
          <a:avLst/>
          <a:gdLst/>
          <a:ahLst/>
          <a:cxnLst/>
          <a:rect l="0" t="0" r="0" b="0"/>
          <a:pathLst>
            <a:path>
              <a:moveTo>
                <a:pt x="0" y="0"/>
              </a:moveTo>
              <a:lnTo>
                <a:pt x="0" y="423685"/>
              </a:lnTo>
              <a:lnTo>
                <a:pt x="154719" y="42368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EF7FE8-C038-40E1-B038-DED17911E05C}">
      <dsp:nvSpPr>
        <dsp:cNvPr id="0" name=""/>
        <dsp:cNvSpPr/>
      </dsp:nvSpPr>
      <dsp:spPr>
        <a:xfrm>
          <a:off x="1464335" y="701992"/>
          <a:ext cx="1570655" cy="55628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Faster Inference</a:t>
          </a:r>
          <a:endParaRPr lang="en-IN" sz="1700" kern="1200"/>
        </a:p>
      </dsp:txBody>
      <dsp:txXfrm>
        <a:off x="1480628" y="718285"/>
        <a:ext cx="1538069" cy="523702"/>
      </dsp:txXfrm>
    </dsp:sp>
    <dsp:sp modelId="{EC39D2C4-459A-40F3-867B-732553B6CDAD}">
      <dsp:nvSpPr>
        <dsp:cNvPr id="0" name=""/>
        <dsp:cNvSpPr/>
      </dsp:nvSpPr>
      <dsp:spPr>
        <a:xfrm>
          <a:off x="1309616" y="556450"/>
          <a:ext cx="111257" cy="1112576"/>
        </a:xfrm>
        <a:custGeom>
          <a:avLst/>
          <a:gdLst/>
          <a:ahLst/>
          <a:cxnLst/>
          <a:rect l="0" t="0" r="0" b="0"/>
          <a:pathLst>
            <a:path>
              <a:moveTo>
                <a:pt x="0" y="0"/>
              </a:moveTo>
              <a:lnTo>
                <a:pt x="0" y="1112576"/>
              </a:lnTo>
              <a:lnTo>
                <a:pt x="111257" y="1112576"/>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085E3C-A1F5-4F5F-B66D-5F12AC79BB8E}">
      <dsp:nvSpPr>
        <dsp:cNvPr id="0" name=""/>
        <dsp:cNvSpPr/>
      </dsp:nvSpPr>
      <dsp:spPr>
        <a:xfrm>
          <a:off x="1420874" y="1390882"/>
          <a:ext cx="1599145" cy="55628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Slightly Lower Accuracy</a:t>
          </a:r>
          <a:endParaRPr lang="en-IN" sz="1700" kern="1200"/>
        </a:p>
      </dsp:txBody>
      <dsp:txXfrm>
        <a:off x="1437167" y="1407175"/>
        <a:ext cx="1566559" cy="523702"/>
      </dsp:txXfrm>
    </dsp:sp>
    <dsp:sp modelId="{95A2FCA1-4456-4BE7-A86F-A54BED3C6D98}">
      <dsp:nvSpPr>
        <dsp:cNvPr id="0" name=""/>
        <dsp:cNvSpPr/>
      </dsp:nvSpPr>
      <dsp:spPr>
        <a:xfrm>
          <a:off x="3075648" y="162"/>
          <a:ext cx="1112576" cy="55628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YOLOv9</a:t>
          </a:r>
          <a:endParaRPr lang="en-IN" sz="2200" kern="1200"/>
        </a:p>
      </dsp:txBody>
      <dsp:txXfrm>
        <a:off x="3091941" y="16455"/>
        <a:ext cx="1079990" cy="523702"/>
      </dsp:txXfrm>
    </dsp:sp>
    <dsp:sp modelId="{32803710-2B7E-4949-82C3-4BB5E967FC9D}">
      <dsp:nvSpPr>
        <dsp:cNvPr id="0" name=""/>
        <dsp:cNvSpPr/>
      </dsp:nvSpPr>
      <dsp:spPr>
        <a:xfrm>
          <a:off x="3186906" y="556450"/>
          <a:ext cx="111257" cy="417216"/>
        </a:xfrm>
        <a:custGeom>
          <a:avLst/>
          <a:gdLst/>
          <a:ahLst/>
          <a:cxnLst/>
          <a:rect l="0" t="0" r="0" b="0"/>
          <a:pathLst>
            <a:path>
              <a:moveTo>
                <a:pt x="0" y="0"/>
              </a:moveTo>
              <a:lnTo>
                <a:pt x="0" y="417216"/>
              </a:lnTo>
              <a:lnTo>
                <a:pt x="111257" y="417216"/>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B0DF8B-62B6-4FCF-8D93-40E45F6000A8}">
      <dsp:nvSpPr>
        <dsp:cNvPr id="0" name=""/>
        <dsp:cNvSpPr/>
      </dsp:nvSpPr>
      <dsp:spPr>
        <a:xfrm>
          <a:off x="3298164" y="695522"/>
          <a:ext cx="1579626" cy="55628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Higher Accuracy </a:t>
          </a:r>
          <a:endParaRPr lang="en-IN" sz="1700" kern="1200"/>
        </a:p>
      </dsp:txBody>
      <dsp:txXfrm>
        <a:off x="3314457" y="711815"/>
        <a:ext cx="1547040" cy="523702"/>
      </dsp:txXfrm>
    </dsp:sp>
    <dsp:sp modelId="{8396FF1F-41C9-4B8E-A3B7-FE967A6135BF}">
      <dsp:nvSpPr>
        <dsp:cNvPr id="0" name=""/>
        <dsp:cNvSpPr/>
      </dsp:nvSpPr>
      <dsp:spPr>
        <a:xfrm>
          <a:off x="3186906" y="556450"/>
          <a:ext cx="111257" cy="1112576"/>
        </a:xfrm>
        <a:custGeom>
          <a:avLst/>
          <a:gdLst/>
          <a:ahLst/>
          <a:cxnLst/>
          <a:rect l="0" t="0" r="0" b="0"/>
          <a:pathLst>
            <a:path>
              <a:moveTo>
                <a:pt x="0" y="0"/>
              </a:moveTo>
              <a:lnTo>
                <a:pt x="0" y="1112576"/>
              </a:lnTo>
              <a:lnTo>
                <a:pt x="111257" y="1112576"/>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CFE0BF-7F44-4624-9D4A-5CCF4A605E82}">
      <dsp:nvSpPr>
        <dsp:cNvPr id="0" name=""/>
        <dsp:cNvSpPr/>
      </dsp:nvSpPr>
      <dsp:spPr>
        <a:xfrm>
          <a:off x="3298164" y="1390882"/>
          <a:ext cx="1567361" cy="55628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Resource Intensive</a:t>
          </a:r>
          <a:endParaRPr lang="en-IN" sz="1700" kern="1200"/>
        </a:p>
      </dsp:txBody>
      <dsp:txXfrm>
        <a:off x="3314457" y="1407175"/>
        <a:ext cx="1534775" cy="52370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BA962-DF0A-4DF5-8569-685756DB8674}">
      <dsp:nvSpPr>
        <dsp:cNvPr id="0" name=""/>
        <dsp:cNvSpPr/>
      </dsp:nvSpPr>
      <dsp:spPr>
        <a:xfrm>
          <a:off x="18895" y="2450"/>
          <a:ext cx="2015200" cy="117868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en-US" sz="2200" kern="1200"/>
            <a:t>Data Collection</a:t>
          </a:r>
          <a:endParaRPr lang="en-IN" sz="2200" kern="1200"/>
        </a:p>
      </dsp:txBody>
      <dsp:txXfrm>
        <a:off x="18895" y="2450"/>
        <a:ext cx="2015200" cy="1178689"/>
      </dsp:txXfrm>
    </dsp:sp>
    <dsp:sp modelId="{7C932912-DF09-426A-AF7E-31AA2B22E87D}">
      <dsp:nvSpPr>
        <dsp:cNvPr id="0" name=""/>
        <dsp:cNvSpPr/>
      </dsp:nvSpPr>
      <dsp:spPr>
        <a:xfrm>
          <a:off x="33747" y="1240074"/>
          <a:ext cx="1985496" cy="117868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en-US" sz="2200" kern="1200"/>
            <a:t>Data Preprocessing</a:t>
          </a:r>
          <a:endParaRPr lang="en-IN" sz="2200" kern="1200"/>
        </a:p>
      </dsp:txBody>
      <dsp:txXfrm>
        <a:off x="33747" y="1240074"/>
        <a:ext cx="1985496" cy="1178689"/>
      </dsp:txXfrm>
    </dsp:sp>
    <dsp:sp modelId="{B744FFEF-70CA-4448-A0C9-3F00628853B1}">
      <dsp:nvSpPr>
        <dsp:cNvPr id="0" name=""/>
        <dsp:cNvSpPr/>
      </dsp:nvSpPr>
      <dsp:spPr>
        <a:xfrm>
          <a:off x="36495" y="2477698"/>
          <a:ext cx="1980000" cy="117868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en-US" sz="2200" kern="1200"/>
            <a:t>Data </a:t>
          </a:r>
          <a:r>
            <a:rPr lang="en-US" sz="2200" kern="1200" err="1"/>
            <a:t>Augumentation</a:t>
          </a:r>
          <a:endParaRPr lang="en-US" sz="2200" kern="1200"/>
        </a:p>
      </dsp:txBody>
      <dsp:txXfrm>
        <a:off x="36495" y="2477698"/>
        <a:ext cx="1980000" cy="1178689"/>
      </dsp:txXfrm>
    </dsp:sp>
    <dsp:sp modelId="{0AEA9CC4-0E3B-4EE7-902C-01221F3054FA}">
      <dsp:nvSpPr>
        <dsp:cNvPr id="0" name=""/>
        <dsp:cNvSpPr/>
      </dsp:nvSpPr>
      <dsp:spPr>
        <a:xfrm>
          <a:off x="22050" y="3715322"/>
          <a:ext cx="2008890" cy="117868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en-US" sz="2200" kern="1200"/>
            <a:t>Dataset Splitting</a:t>
          </a:r>
          <a:endParaRPr lang="en-IN" sz="2200" kern="1200"/>
        </a:p>
      </dsp:txBody>
      <dsp:txXfrm>
        <a:off x="22050" y="3715322"/>
        <a:ext cx="2008890" cy="117868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DC5312-B80F-4C35-9944-960E2F954B85}">
      <dsp:nvSpPr>
        <dsp:cNvPr id="0" name=""/>
        <dsp:cNvSpPr/>
      </dsp:nvSpPr>
      <dsp:spPr>
        <a:xfrm>
          <a:off x="0" y="1861483"/>
          <a:ext cx="4940815"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03FA79-093E-44C3-BD1A-0EF1FA976DD7}">
      <dsp:nvSpPr>
        <dsp:cNvPr id="0" name=""/>
        <dsp:cNvSpPr/>
      </dsp:nvSpPr>
      <dsp:spPr>
        <a:xfrm>
          <a:off x="0" y="1134304"/>
          <a:ext cx="4940815"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626C9A-F784-46E8-B54B-970FD042B217}">
      <dsp:nvSpPr>
        <dsp:cNvPr id="0" name=""/>
        <dsp:cNvSpPr/>
      </dsp:nvSpPr>
      <dsp:spPr>
        <a:xfrm>
          <a:off x="1284611" y="370714"/>
          <a:ext cx="3656203" cy="76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i="1" kern="1200"/>
            <a:t>Like a sprinter—fast but may miss details</a:t>
          </a:r>
          <a:endParaRPr lang="en-IN" sz="2400" kern="1200"/>
        </a:p>
      </dsp:txBody>
      <dsp:txXfrm>
        <a:off x="1284611" y="370714"/>
        <a:ext cx="3656203" cy="768941"/>
      </dsp:txXfrm>
    </dsp:sp>
    <dsp:sp modelId="{9279FFFE-30A0-45C4-8467-5E35E28AE2D2}">
      <dsp:nvSpPr>
        <dsp:cNvPr id="0" name=""/>
        <dsp:cNvSpPr/>
      </dsp:nvSpPr>
      <dsp:spPr>
        <a:xfrm>
          <a:off x="0" y="496847"/>
          <a:ext cx="1284611" cy="584280"/>
        </a:xfrm>
        <a:prstGeom prst="round2SameRect">
          <a:avLst>
            <a:gd name="adj1" fmla="val 16670"/>
            <a:gd name="adj2" fmla="val 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a:t>YOLOv8</a:t>
          </a:r>
          <a:endParaRPr lang="en-IN" sz="2500" kern="1200"/>
        </a:p>
      </dsp:txBody>
      <dsp:txXfrm>
        <a:off x="28527" y="525374"/>
        <a:ext cx="1227557" cy="555753"/>
      </dsp:txXfrm>
    </dsp:sp>
    <dsp:sp modelId="{3EE6EFBB-9EC2-4F4D-A814-4F1C73AA773A}">
      <dsp:nvSpPr>
        <dsp:cNvPr id="0" name=""/>
        <dsp:cNvSpPr/>
      </dsp:nvSpPr>
      <dsp:spPr>
        <a:xfrm>
          <a:off x="1284611" y="1172751"/>
          <a:ext cx="3656203" cy="76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i="1" kern="1200"/>
            <a:t>Like a marathon runner—slower but more precise</a:t>
          </a:r>
          <a:endParaRPr lang="en-IN" sz="2400" kern="1200"/>
        </a:p>
      </dsp:txBody>
      <dsp:txXfrm>
        <a:off x="1284611" y="1172751"/>
        <a:ext cx="3656203" cy="768941"/>
      </dsp:txXfrm>
    </dsp:sp>
    <dsp:sp modelId="{94F7E424-24BF-4DDD-98AB-CEC1063C65A8}">
      <dsp:nvSpPr>
        <dsp:cNvPr id="0" name=""/>
        <dsp:cNvSpPr/>
      </dsp:nvSpPr>
      <dsp:spPr>
        <a:xfrm>
          <a:off x="0" y="1248357"/>
          <a:ext cx="1284611" cy="601658"/>
        </a:xfrm>
        <a:prstGeom prst="round2SameRect">
          <a:avLst>
            <a:gd name="adj1" fmla="val 16670"/>
            <a:gd name="adj2" fmla="val 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a:t>YOLOv9</a:t>
          </a:r>
          <a:endParaRPr lang="en-IN" sz="2500" kern="1200"/>
        </a:p>
      </dsp:txBody>
      <dsp:txXfrm>
        <a:off x="29376" y="1277733"/>
        <a:ext cx="1225859" cy="57228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4F8EF5-F737-4EDF-AFAC-ECC11127E164}">
      <dsp:nvSpPr>
        <dsp:cNvPr id="0" name=""/>
        <dsp:cNvSpPr/>
      </dsp:nvSpPr>
      <dsp:spPr>
        <a:xfrm>
          <a:off x="1693" y="415367"/>
          <a:ext cx="1651407" cy="5184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t>Learning Rate</a:t>
          </a:r>
          <a:endParaRPr lang="en-IN" sz="1800" kern="1200"/>
        </a:p>
      </dsp:txBody>
      <dsp:txXfrm>
        <a:off x="1693" y="415367"/>
        <a:ext cx="1651407" cy="518400"/>
      </dsp:txXfrm>
    </dsp:sp>
    <dsp:sp modelId="{13F087C7-EB3E-44F3-A434-E4DDFD5BFB9D}">
      <dsp:nvSpPr>
        <dsp:cNvPr id="0" name=""/>
        <dsp:cNvSpPr/>
      </dsp:nvSpPr>
      <dsp:spPr>
        <a:xfrm>
          <a:off x="1693" y="933767"/>
          <a:ext cx="1651407" cy="184824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t>0.01</a:t>
          </a:r>
          <a:endParaRPr lang="en-IN" sz="1800" kern="1200"/>
        </a:p>
        <a:p>
          <a:pPr marL="171450" lvl="1" indent="-171450" algn="l" defTabSz="800100">
            <a:lnSpc>
              <a:spcPct val="90000"/>
            </a:lnSpc>
            <a:spcBef>
              <a:spcPct val="0"/>
            </a:spcBef>
            <a:spcAft>
              <a:spcPct val="15000"/>
            </a:spcAft>
            <a:buChar char="•"/>
          </a:pPr>
          <a:r>
            <a:rPr lang="en-US" sz="1800" kern="1200"/>
            <a:t>Controls model weight updates</a:t>
          </a:r>
          <a:endParaRPr lang="en-IN" sz="1800" kern="1200"/>
        </a:p>
      </dsp:txBody>
      <dsp:txXfrm>
        <a:off x="1693" y="933767"/>
        <a:ext cx="1651407" cy="1848242"/>
      </dsp:txXfrm>
    </dsp:sp>
    <dsp:sp modelId="{93B041C0-86E5-42A9-9FCB-B8D20A2F957F}">
      <dsp:nvSpPr>
        <dsp:cNvPr id="0" name=""/>
        <dsp:cNvSpPr/>
      </dsp:nvSpPr>
      <dsp:spPr>
        <a:xfrm>
          <a:off x="1884298" y="415367"/>
          <a:ext cx="1651407" cy="5184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t>Batch size</a:t>
          </a:r>
          <a:endParaRPr lang="en-IN" sz="1800" kern="1200"/>
        </a:p>
      </dsp:txBody>
      <dsp:txXfrm>
        <a:off x="1884298" y="415367"/>
        <a:ext cx="1651407" cy="518400"/>
      </dsp:txXfrm>
    </dsp:sp>
    <dsp:sp modelId="{7DE60369-E00F-464C-9C4A-31E9C4ADE5AF}">
      <dsp:nvSpPr>
        <dsp:cNvPr id="0" name=""/>
        <dsp:cNvSpPr/>
      </dsp:nvSpPr>
      <dsp:spPr>
        <a:xfrm>
          <a:off x="1884298" y="933767"/>
          <a:ext cx="1651407" cy="184824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t>YOLOv8 : 32</a:t>
          </a:r>
          <a:endParaRPr lang="en-IN" sz="1800" kern="1200"/>
        </a:p>
        <a:p>
          <a:pPr marL="171450" lvl="1" indent="-171450" algn="l" defTabSz="800100">
            <a:lnSpc>
              <a:spcPct val="90000"/>
            </a:lnSpc>
            <a:spcBef>
              <a:spcPct val="0"/>
            </a:spcBef>
            <a:spcAft>
              <a:spcPct val="15000"/>
            </a:spcAft>
            <a:buChar char="•"/>
          </a:pPr>
          <a:r>
            <a:rPr lang="en-US" sz="1800" kern="1200"/>
            <a:t>YOLOv9 : 16</a:t>
          </a:r>
          <a:endParaRPr lang="en-IN" sz="1800" kern="1200"/>
        </a:p>
        <a:p>
          <a:pPr marL="171450" lvl="1" indent="-171450" algn="l" defTabSz="800100">
            <a:lnSpc>
              <a:spcPct val="90000"/>
            </a:lnSpc>
            <a:spcBef>
              <a:spcPct val="0"/>
            </a:spcBef>
            <a:spcAft>
              <a:spcPct val="15000"/>
            </a:spcAft>
            <a:buChar char="•"/>
          </a:pPr>
          <a:r>
            <a:rPr lang="en-US" sz="1800" kern="1200"/>
            <a:t>Smaller Batches complex models</a:t>
          </a:r>
          <a:endParaRPr lang="en-IN" sz="1800" kern="1200"/>
        </a:p>
      </dsp:txBody>
      <dsp:txXfrm>
        <a:off x="1884298" y="933767"/>
        <a:ext cx="1651407" cy="1848242"/>
      </dsp:txXfrm>
    </dsp:sp>
    <dsp:sp modelId="{BDF65894-5C21-4EDB-8C89-FB782957B25A}">
      <dsp:nvSpPr>
        <dsp:cNvPr id="0" name=""/>
        <dsp:cNvSpPr/>
      </dsp:nvSpPr>
      <dsp:spPr>
        <a:xfrm>
          <a:off x="3766902" y="415367"/>
          <a:ext cx="1651407" cy="5184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t>Epochs</a:t>
          </a:r>
          <a:endParaRPr lang="en-IN" sz="1800" kern="1200"/>
        </a:p>
      </dsp:txBody>
      <dsp:txXfrm>
        <a:off x="3766902" y="415367"/>
        <a:ext cx="1651407" cy="518400"/>
      </dsp:txXfrm>
    </dsp:sp>
    <dsp:sp modelId="{9500E7E6-AC98-442D-B459-51EA083F1F9F}">
      <dsp:nvSpPr>
        <dsp:cNvPr id="0" name=""/>
        <dsp:cNvSpPr/>
      </dsp:nvSpPr>
      <dsp:spPr>
        <a:xfrm>
          <a:off x="3766902" y="933767"/>
          <a:ext cx="1651407" cy="184824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t>10</a:t>
          </a:r>
          <a:endParaRPr lang="en-IN" sz="1800" kern="1200"/>
        </a:p>
        <a:p>
          <a:pPr marL="171450" lvl="1" indent="-171450" algn="l" defTabSz="800100">
            <a:lnSpc>
              <a:spcPct val="90000"/>
            </a:lnSpc>
            <a:spcBef>
              <a:spcPct val="0"/>
            </a:spcBef>
            <a:spcAft>
              <a:spcPct val="15000"/>
            </a:spcAft>
            <a:buChar char="•"/>
          </a:pPr>
          <a:r>
            <a:rPr lang="en-US" sz="1800" kern="1200"/>
            <a:t>Number of times dataset is processed</a:t>
          </a:r>
          <a:endParaRPr lang="en-IN" sz="1800" kern="1200"/>
        </a:p>
      </dsp:txBody>
      <dsp:txXfrm>
        <a:off x="3766902" y="933767"/>
        <a:ext cx="1651407" cy="184824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A455-8839-451C-81F6-A9B0562D6EE2}">
      <dsp:nvSpPr>
        <dsp:cNvPr id="0" name=""/>
        <dsp:cNvSpPr/>
      </dsp:nvSpPr>
      <dsp:spPr>
        <a:xfrm>
          <a:off x="4649345" y="698198"/>
          <a:ext cx="1391446" cy="139151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B271CC-5C2C-4795-9987-390F54D65B84}">
      <dsp:nvSpPr>
        <dsp:cNvPr id="0" name=""/>
        <dsp:cNvSpPr/>
      </dsp:nvSpPr>
      <dsp:spPr>
        <a:xfrm>
          <a:off x="4695886" y="744590"/>
          <a:ext cx="1298961" cy="1298733"/>
        </a:xfrm>
        <a:prstGeom prst="ellips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a:t>Evaluation</a:t>
          </a:r>
          <a:endParaRPr lang="en-IN" sz="1300" b="1" kern="1200"/>
        </a:p>
      </dsp:txBody>
      <dsp:txXfrm>
        <a:off x="4881452" y="930159"/>
        <a:ext cx="927829" cy="927597"/>
      </dsp:txXfrm>
    </dsp:sp>
    <dsp:sp modelId="{F32DE8C5-CF01-4B8C-85DB-34E20E9413BD}">
      <dsp:nvSpPr>
        <dsp:cNvPr id="0" name=""/>
        <dsp:cNvSpPr/>
      </dsp:nvSpPr>
      <dsp:spPr>
        <a:xfrm rot="2700000">
          <a:off x="3205380" y="698100"/>
          <a:ext cx="1391469" cy="1391469"/>
        </a:xfrm>
        <a:prstGeom prst="teardrop">
          <a:avLst>
            <a:gd name="adj" fmla="val 1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177228-218C-4158-85EB-B8B5B5F86627}">
      <dsp:nvSpPr>
        <dsp:cNvPr id="0" name=""/>
        <dsp:cNvSpPr/>
      </dsp:nvSpPr>
      <dsp:spPr>
        <a:xfrm>
          <a:off x="3257899" y="744590"/>
          <a:ext cx="1298961" cy="1298733"/>
        </a:xfrm>
        <a:prstGeom prst="ellips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a:t>Training</a:t>
          </a:r>
          <a:endParaRPr lang="en-IN" sz="1300" b="1" kern="1200"/>
        </a:p>
      </dsp:txBody>
      <dsp:txXfrm>
        <a:off x="3443465" y="930159"/>
        <a:ext cx="927829" cy="927597"/>
      </dsp:txXfrm>
    </dsp:sp>
    <dsp:sp modelId="{49F54979-0D43-42E3-B21B-3F9DCE9D473C}">
      <dsp:nvSpPr>
        <dsp:cNvPr id="0" name=""/>
        <dsp:cNvSpPr/>
      </dsp:nvSpPr>
      <dsp:spPr>
        <a:xfrm rot="2700000">
          <a:off x="1773359" y="698100"/>
          <a:ext cx="1391469" cy="1391469"/>
        </a:xfrm>
        <a:prstGeom prst="teardrop">
          <a:avLst>
            <a:gd name="adj" fmla="val 1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744B43-0829-4841-A797-4052C53E29B8}">
      <dsp:nvSpPr>
        <dsp:cNvPr id="0" name=""/>
        <dsp:cNvSpPr/>
      </dsp:nvSpPr>
      <dsp:spPr>
        <a:xfrm>
          <a:off x="1819911" y="744590"/>
          <a:ext cx="1298961" cy="1298733"/>
        </a:xfrm>
        <a:prstGeom prst="ellips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a:t>Feature Extraction</a:t>
          </a:r>
          <a:endParaRPr lang="en-IN" sz="1300" b="1" kern="1200"/>
        </a:p>
      </dsp:txBody>
      <dsp:txXfrm>
        <a:off x="2005477" y="930159"/>
        <a:ext cx="927829" cy="927597"/>
      </dsp:txXfrm>
    </dsp:sp>
    <dsp:sp modelId="{65E7FD62-9F3C-46F8-B5D9-2C2C7F53D239}">
      <dsp:nvSpPr>
        <dsp:cNvPr id="0" name=""/>
        <dsp:cNvSpPr/>
      </dsp:nvSpPr>
      <dsp:spPr>
        <a:xfrm rot="2700000">
          <a:off x="335372" y="698100"/>
          <a:ext cx="1391469" cy="1391469"/>
        </a:xfrm>
        <a:prstGeom prst="teardrop">
          <a:avLst>
            <a:gd name="adj" fmla="val 1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86C0F9-1175-4E61-8507-8F1157C912CF}">
      <dsp:nvSpPr>
        <dsp:cNvPr id="0" name=""/>
        <dsp:cNvSpPr/>
      </dsp:nvSpPr>
      <dsp:spPr>
        <a:xfrm>
          <a:off x="381924" y="744590"/>
          <a:ext cx="1298961" cy="1298733"/>
        </a:xfrm>
        <a:prstGeom prst="ellips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a:t>Pre-Processing</a:t>
          </a:r>
          <a:endParaRPr lang="en-IN" sz="1300" b="1" kern="1200"/>
        </a:p>
      </dsp:txBody>
      <dsp:txXfrm>
        <a:off x="567490" y="930159"/>
        <a:ext cx="927829" cy="92759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347EB-5B3A-4E62-A5B4-BDC6A402A978}">
      <dsp:nvSpPr>
        <dsp:cNvPr id="0" name=""/>
        <dsp:cNvSpPr/>
      </dsp:nvSpPr>
      <dsp:spPr>
        <a:xfrm rot="5400000">
          <a:off x="3171402" y="-1098231"/>
          <a:ext cx="1004813" cy="3457702"/>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kern="1200"/>
            <a:t>Measures how accurately the model detects and classifies objects across multiple categories.</a:t>
          </a:r>
        </a:p>
      </dsp:txBody>
      <dsp:txXfrm rot="-5400000">
        <a:off x="1944958" y="177264"/>
        <a:ext cx="3408651" cy="906711"/>
      </dsp:txXfrm>
    </dsp:sp>
    <dsp:sp modelId="{CBFFB77D-F692-44DC-B452-5A91B98F103A}">
      <dsp:nvSpPr>
        <dsp:cNvPr id="0" name=""/>
        <dsp:cNvSpPr/>
      </dsp:nvSpPr>
      <dsp:spPr>
        <a:xfrm>
          <a:off x="0" y="2611"/>
          <a:ext cx="1944957" cy="125601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err="1"/>
            <a:t>mAP</a:t>
          </a:r>
          <a:r>
            <a:rPr lang="en-US" sz="2400" b="1" kern="1200"/>
            <a:t> (Mean Average Precision)</a:t>
          </a:r>
          <a:endParaRPr lang="en-IN" sz="2400" b="1" kern="1200"/>
        </a:p>
      </dsp:txBody>
      <dsp:txXfrm>
        <a:off x="61314" y="63925"/>
        <a:ext cx="1822329" cy="1133388"/>
      </dsp:txXfrm>
    </dsp:sp>
    <dsp:sp modelId="{40D988BB-62E6-4436-96A2-5FBB73AB9449}">
      <dsp:nvSpPr>
        <dsp:cNvPr id="0" name=""/>
        <dsp:cNvSpPr/>
      </dsp:nvSpPr>
      <dsp:spPr>
        <a:xfrm rot="5400000">
          <a:off x="3171402" y="220586"/>
          <a:ext cx="1004813" cy="3457702"/>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kern="1200"/>
            <a:t>Tells us how many of the detected objects are actually correct.</a:t>
          </a:r>
        </a:p>
      </dsp:txBody>
      <dsp:txXfrm rot="-5400000">
        <a:off x="1944958" y="1496082"/>
        <a:ext cx="3408651" cy="906711"/>
      </dsp:txXfrm>
    </dsp:sp>
    <dsp:sp modelId="{8653A1E7-EEEA-4EAF-94E2-E7CE71A8930A}">
      <dsp:nvSpPr>
        <dsp:cNvPr id="0" name=""/>
        <dsp:cNvSpPr/>
      </dsp:nvSpPr>
      <dsp:spPr>
        <a:xfrm>
          <a:off x="0" y="1321429"/>
          <a:ext cx="1944957" cy="125601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a:t>Precision</a:t>
          </a:r>
          <a:endParaRPr lang="en-IN" sz="2400" b="1" kern="1200"/>
        </a:p>
      </dsp:txBody>
      <dsp:txXfrm>
        <a:off x="61314" y="1382743"/>
        <a:ext cx="1822329" cy="1133388"/>
      </dsp:txXfrm>
    </dsp:sp>
    <dsp:sp modelId="{66EB81C3-DC35-4F3B-A5A0-000644D85A06}">
      <dsp:nvSpPr>
        <dsp:cNvPr id="0" name=""/>
        <dsp:cNvSpPr/>
      </dsp:nvSpPr>
      <dsp:spPr>
        <a:xfrm rot="5400000">
          <a:off x="3171402" y="1539404"/>
          <a:ext cx="1004813" cy="3457702"/>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kern="1200"/>
            <a:t>Measures how many actual objects the model successfully detects.</a:t>
          </a:r>
        </a:p>
      </dsp:txBody>
      <dsp:txXfrm rot="-5400000">
        <a:off x="1944958" y="2814900"/>
        <a:ext cx="3408651" cy="906711"/>
      </dsp:txXfrm>
    </dsp:sp>
    <dsp:sp modelId="{EB051264-715E-4089-B768-59ADF0405397}">
      <dsp:nvSpPr>
        <dsp:cNvPr id="0" name=""/>
        <dsp:cNvSpPr/>
      </dsp:nvSpPr>
      <dsp:spPr>
        <a:xfrm>
          <a:off x="0" y="2640246"/>
          <a:ext cx="1944957" cy="125601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a:t>Recall</a:t>
          </a:r>
          <a:endParaRPr lang="en-IN" sz="2400" b="1" kern="1200"/>
        </a:p>
      </dsp:txBody>
      <dsp:txXfrm>
        <a:off x="61314" y="2701560"/>
        <a:ext cx="1822329" cy="1133388"/>
      </dsp:txXfrm>
    </dsp:sp>
    <dsp:sp modelId="{2AE8971E-708B-4935-BFFB-578D1609E0D7}">
      <dsp:nvSpPr>
        <dsp:cNvPr id="0" name=""/>
        <dsp:cNvSpPr/>
      </dsp:nvSpPr>
      <dsp:spPr>
        <a:xfrm rot="5400000">
          <a:off x="3171402" y="2858221"/>
          <a:ext cx="1004813" cy="3457702"/>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kern="1200"/>
            <a:t>Determines how fast the model processes frames in real time.</a:t>
          </a:r>
        </a:p>
      </dsp:txBody>
      <dsp:txXfrm rot="-5400000">
        <a:off x="1944958" y="4133717"/>
        <a:ext cx="3408651" cy="906711"/>
      </dsp:txXfrm>
    </dsp:sp>
    <dsp:sp modelId="{4E8CFEBD-54F4-46BB-853E-384158A7A7C8}">
      <dsp:nvSpPr>
        <dsp:cNvPr id="0" name=""/>
        <dsp:cNvSpPr/>
      </dsp:nvSpPr>
      <dsp:spPr>
        <a:xfrm>
          <a:off x="0" y="3959064"/>
          <a:ext cx="1944957" cy="125601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N" sz="2400" b="1" kern="1200"/>
            <a:t>FPS (Frames Per Second) </a:t>
          </a:r>
          <a:endParaRPr lang="en-IN" sz="2400" kern="1200"/>
        </a:p>
      </dsp:txBody>
      <dsp:txXfrm>
        <a:off x="61314" y="4020378"/>
        <a:ext cx="1822329" cy="113338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D46D6-E93C-4D4F-8898-42E762F85BF7}">
      <dsp:nvSpPr>
        <dsp:cNvPr id="0" name=""/>
        <dsp:cNvSpPr/>
      </dsp:nvSpPr>
      <dsp:spPr>
        <a:xfrm>
          <a:off x="0" y="416659"/>
          <a:ext cx="5560291" cy="14175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540" tIns="416560" rIns="4315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ea typeface="+mn-lt"/>
              <a:cs typeface="+mn-lt"/>
            </a:rPr>
            <a:t>YOLOv8 excels in inference speed, while YOLOv9 achieves </a:t>
          </a:r>
          <a:r>
            <a:rPr lang="en-US" sz="2000" b="1" kern="1200">
              <a:ea typeface="+mn-lt"/>
              <a:cs typeface="+mn-lt"/>
            </a:rPr>
            <a:t>95% </a:t>
          </a:r>
          <a:r>
            <a:rPr lang="en-US" sz="2000" b="1" kern="1200" err="1">
              <a:ea typeface="+mn-lt"/>
              <a:cs typeface="+mn-lt"/>
            </a:rPr>
            <a:t>mAP</a:t>
          </a:r>
          <a:r>
            <a:rPr lang="en-US" sz="2000" kern="1200">
              <a:ea typeface="+mn-lt"/>
              <a:cs typeface="+mn-lt"/>
            </a:rPr>
            <a:t>  for superior detection.</a:t>
          </a:r>
          <a:endParaRPr lang="en-IN" sz="2000" kern="1200"/>
        </a:p>
      </dsp:txBody>
      <dsp:txXfrm>
        <a:off x="0" y="416659"/>
        <a:ext cx="5560291" cy="1417500"/>
      </dsp:txXfrm>
    </dsp:sp>
    <dsp:sp modelId="{BCF02C6C-CD7B-4D3A-93DD-16CD92AEC3BD}">
      <dsp:nvSpPr>
        <dsp:cNvPr id="0" name=""/>
        <dsp:cNvSpPr/>
      </dsp:nvSpPr>
      <dsp:spPr>
        <a:xfrm>
          <a:off x="278014" y="121459"/>
          <a:ext cx="3892203" cy="5904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7116" tIns="0" rIns="147116" bIns="0" numCol="1" spcCol="1270" anchor="ctr" anchorCtr="0">
          <a:noAutofit/>
        </a:bodyPr>
        <a:lstStyle/>
        <a:p>
          <a:pPr marL="0" lvl="0" indent="0" algn="l" defTabSz="889000">
            <a:lnSpc>
              <a:spcPct val="90000"/>
            </a:lnSpc>
            <a:spcBef>
              <a:spcPct val="0"/>
            </a:spcBef>
            <a:spcAft>
              <a:spcPct val="35000"/>
            </a:spcAft>
            <a:buNone/>
          </a:pPr>
          <a:r>
            <a:rPr lang="en-US" sz="2000" b="1" kern="1200">
              <a:solidFill>
                <a:schemeClr val="bg1"/>
              </a:solidFill>
            </a:rPr>
            <a:t>Speed vs. Accuracy</a:t>
          </a:r>
          <a:r>
            <a:rPr lang="en-US" sz="2000" kern="1200">
              <a:solidFill>
                <a:schemeClr val="bg1"/>
              </a:solidFill>
            </a:rPr>
            <a:t> </a:t>
          </a:r>
          <a:endParaRPr lang="en-IN" sz="2000" kern="1200">
            <a:solidFill>
              <a:schemeClr val="bg1"/>
            </a:solidFill>
          </a:endParaRPr>
        </a:p>
      </dsp:txBody>
      <dsp:txXfrm>
        <a:off x="306835" y="150280"/>
        <a:ext cx="3834561" cy="532758"/>
      </dsp:txXfrm>
    </dsp:sp>
    <dsp:sp modelId="{FDDAED18-D751-46CF-9312-7FCEA7E2EAE1}">
      <dsp:nvSpPr>
        <dsp:cNvPr id="0" name=""/>
        <dsp:cNvSpPr/>
      </dsp:nvSpPr>
      <dsp:spPr>
        <a:xfrm>
          <a:off x="0" y="2237359"/>
          <a:ext cx="5560291" cy="14175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540" tIns="416560" rIns="4315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YOLOv9 demands higher resources, making it less suitable for edge devices.</a:t>
          </a:r>
          <a:br>
            <a:rPr lang="en-US" sz="2000" kern="1200"/>
          </a:br>
          <a:endParaRPr lang="en-IN" sz="2000" kern="1200"/>
        </a:p>
      </dsp:txBody>
      <dsp:txXfrm>
        <a:off x="0" y="2237359"/>
        <a:ext cx="5560291" cy="1417500"/>
      </dsp:txXfrm>
    </dsp:sp>
    <dsp:sp modelId="{918176B3-C986-4A71-8709-9EEF435E5B09}">
      <dsp:nvSpPr>
        <dsp:cNvPr id="0" name=""/>
        <dsp:cNvSpPr/>
      </dsp:nvSpPr>
      <dsp:spPr>
        <a:xfrm>
          <a:off x="278014" y="1942159"/>
          <a:ext cx="3892203" cy="5904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7116" tIns="0" rIns="147116" bIns="0" numCol="1" spcCol="1270" anchor="ctr" anchorCtr="0">
          <a:noAutofit/>
        </a:bodyPr>
        <a:lstStyle/>
        <a:p>
          <a:pPr marL="0" lvl="0" indent="0" algn="l" defTabSz="889000">
            <a:lnSpc>
              <a:spcPct val="90000"/>
            </a:lnSpc>
            <a:spcBef>
              <a:spcPct val="0"/>
            </a:spcBef>
            <a:spcAft>
              <a:spcPct val="35000"/>
            </a:spcAft>
            <a:buNone/>
          </a:pPr>
          <a:r>
            <a:rPr lang="en-US" sz="2000" b="1" kern="1200">
              <a:solidFill>
                <a:schemeClr val="bg1"/>
              </a:solidFill>
            </a:rPr>
            <a:t>Computational Cost</a:t>
          </a:r>
          <a:r>
            <a:rPr lang="en-US" sz="2000" kern="1200">
              <a:solidFill>
                <a:schemeClr val="bg1"/>
              </a:solidFill>
            </a:rPr>
            <a:t> </a:t>
          </a:r>
          <a:endParaRPr lang="en-IN" sz="2000" kern="1200">
            <a:solidFill>
              <a:schemeClr val="bg1"/>
            </a:solidFill>
          </a:endParaRPr>
        </a:p>
      </dsp:txBody>
      <dsp:txXfrm>
        <a:off x="306835" y="1970980"/>
        <a:ext cx="3834561" cy="532758"/>
      </dsp:txXfrm>
    </dsp:sp>
    <dsp:sp modelId="{DF9EDB58-68E7-406E-88B1-C53220E8F781}">
      <dsp:nvSpPr>
        <dsp:cNvPr id="0" name=""/>
        <dsp:cNvSpPr/>
      </dsp:nvSpPr>
      <dsp:spPr>
        <a:xfrm>
          <a:off x="0" y="4058060"/>
          <a:ext cx="5560291" cy="1134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540" tIns="416560" rIns="4315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Techniques like quantization &amp; pruning can bridge the gap.</a:t>
          </a:r>
          <a:endParaRPr lang="en-IN" sz="2000" kern="1200"/>
        </a:p>
      </dsp:txBody>
      <dsp:txXfrm>
        <a:off x="0" y="4058060"/>
        <a:ext cx="5560291" cy="1134000"/>
      </dsp:txXfrm>
    </dsp:sp>
    <dsp:sp modelId="{59CE74DA-EF59-43F2-A08C-82845B6FA0CF}">
      <dsp:nvSpPr>
        <dsp:cNvPr id="0" name=""/>
        <dsp:cNvSpPr/>
      </dsp:nvSpPr>
      <dsp:spPr>
        <a:xfrm>
          <a:off x="278014" y="3762859"/>
          <a:ext cx="3892203" cy="5904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7116" tIns="0" rIns="147116" bIns="0" numCol="1" spcCol="1270" anchor="ctr" anchorCtr="0">
          <a:noAutofit/>
        </a:bodyPr>
        <a:lstStyle/>
        <a:p>
          <a:pPr marL="0" lvl="0" indent="0" algn="l" defTabSz="889000">
            <a:lnSpc>
              <a:spcPct val="90000"/>
            </a:lnSpc>
            <a:spcBef>
              <a:spcPct val="0"/>
            </a:spcBef>
            <a:spcAft>
              <a:spcPct val="35000"/>
            </a:spcAft>
            <a:buNone/>
          </a:pPr>
          <a:r>
            <a:rPr lang="en-US" sz="2000" b="1" kern="1200">
              <a:solidFill>
                <a:schemeClr val="bg1"/>
              </a:solidFill>
            </a:rPr>
            <a:t>Optimization Potential</a:t>
          </a:r>
          <a:r>
            <a:rPr lang="en-US" sz="2000" kern="1200">
              <a:solidFill>
                <a:schemeClr val="bg1"/>
              </a:solidFill>
            </a:rPr>
            <a:t> </a:t>
          </a:r>
          <a:endParaRPr lang="en-IN" sz="2000" kern="1200">
            <a:solidFill>
              <a:schemeClr val="bg1"/>
            </a:solidFill>
          </a:endParaRPr>
        </a:p>
      </dsp:txBody>
      <dsp:txXfrm>
        <a:off x="306835" y="3791680"/>
        <a:ext cx="3834561" cy="53275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9A220-A2D9-40CF-9D2E-12D247AFD0AE}">
      <dsp:nvSpPr>
        <dsp:cNvPr id="0" name=""/>
        <dsp:cNvSpPr/>
      </dsp:nvSpPr>
      <dsp:spPr>
        <a:xfrm>
          <a:off x="960154" y="1501108"/>
          <a:ext cx="1798181" cy="1199387"/>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a:ea typeface="+mn-lt"/>
              <a:cs typeface="+mn-lt"/>
            </a:rPr>
            <a:t>Best for real-time, mobile-friendly applications with lower computational power</a:t>
          </a:r>
          <a:r>
            <a:rPr lang="en-US" sz="1100" kern="1200">
              <a:solidFill>
                <a:schemeClr val="accent1"/>
              </a:solidFill>
              <a:ea typeface="+mn-lt"/>
              <a:cs typeface="+mn-lt"/>
            </a:rPr>
            <a:t>.</a:t>
          </a:r>
          <a:endParaRPr lang="en-IN" sz="1100" kern="1200"/>
        </a:p>
      </dsp:txBody>
      <dsp:txXfrm>
        <a:off x="1247863" y="1501108"/>
        <a:ext cx="1510472" cy="1199387"/>
      </dsp:txXfrm>
    </dsp:sp>
    <dsp:sp modelId="{6FB3446E-6710-49CE-8FDA-61C6F4138A47}">
      <dsp:nvSpPr>
        <dsp:cNvPr id="0" name=""/>
        <dsp:cNvSpPr/>
      </dsp:nvSpPr>
      <dsp:spPr>
        <a:xfrm>
          <a:off x="960154" y="2700495"/>
          <a:ext cx="1798181" cy="1199387"/>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a:ea typeface="+mn-lt"/>
              <a:cs typeface="+mn-lt"/>
            </a:rPr>
            <a:t>Efficient for edge devices and embedded systems due to its lightweight architecture.</a:t>
          </a:r>
          <a:endParaRPr lang="en-IN" sz="1100" kern="1200"/>
        </a:p>
      </dsp:txBody>
      <dsp:txXfrm>
        <a:off x="1247863" y="2700495"/>
        <a:ext cx="1510472" cy="1199387"/>
      </dsp:txXfrm>
    </dsp:sp>
    <dsp:sp modelId="{51B32991-02EF-4996-942A-388D3DA1E246}">
      <dsp:nvSpPr>
        <dsp:cNvPr id="0" name=""/>
        <dsp:cNvSpPr/>
      </dsp:nvSpPr>
      <dsp:spPr>
        <a:xfrm>
          <a:off x="960154" y="3899882"/>
          <a:ext cx="1798181" cy="1199387"/>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a:ea typeface="+mn-lt"/>
              <a:cs typeface="+mn-lt"/>
            </a:rPr>
            <a:t>Suitable for applications like robotics, AR, and autonomous drones requiring quick decisions.</a:t>
          </a:r>
          <a:endParaRPr lang="en-IN" sz="1100" kern="1200"/>
        </a:p>
      </dsp:txBody>
      <dsp:txXfrm>
        <a:off x="1247863" y="3899882"/>
        <a:ext cx="1510472" cy="1199387"/>
      </dsp:txXfrm>
    </dsp:sp>
    <dsp:sp modelId="{F058F94B-EA38-49AF-99B2-042FE79FE1EC}">
      <dsp:nvSpPr>
        <dsp:cNvPr id="0" name=""/>
        <dsp:cNvSpPr/>
      </dsp:nvSpPr>
      <dsp:spPr>
        <a:xfrm>
          <a:off x="1124" y="1021592"/>
          <a:ext cx="1198787" cy="119878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kern="1200"/>
            <a:t>YOLOv8</a:t>
          </a:r>
          <a:endParaRPr lang="en-IN" sz="1900" kern="1200"/>
        </a:p>
      </dsp:txBody>
      <dsp:txXfrm>
        <a:off x="176682" y="1197150"/>
        <a:ext cx="847671" cy="847671"/>
      </dsp:txXfrm>
    </dsp:sp>
    <dsp:sp modelId="{BF928C87-78A7-4006-A468-8F9BEEDD8526}">
      <dsp:nvSpPr>
        <dsp:cNvPr id="0" name=""/>
        <dsp:cNvSpPr/>
      </dsp:nvSpPr>
      <dsp:spPr>
        <a:xfrm>
          <a:off x="3957124" y="1501108"/>
          <a:ext cx="1798181" cy="1199387"/>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a:ea typeface="+mn-lt"/>
              <a:cs typeface="+mn-lt"/>
            </a:rPr>
            <a:t>Ideal for cloud-based, high-accuracy use cases where precision is critical.</a:t>
          </a:r>
          <a:endParaRPr lang="en-IN" sz="1100" kern="1200"/>
        </a:p>
      </dsp:txBody>
      <dsp:txXfrm>
        <a:off x="4244833" y="1501108"/>
        <a:ext cx="1510472" cy="1199387"/>
      </dsp:txXfrm>
    </dsp:sp>
    <dsp:sp modelId="{1E71E6FA-CCE4-43F2-AE08-0451FAE94A60}">
      <dsp:nvSpPr>
        <dsp:cNvPr id="0" name=""/>
        <dsp:cNvSpPr/>
      </dsp:nvSpPr>
      <dsp:spPr>
        <a:xfrm>
          <a:off x="3957124" y="2700495"/>
          <a:ext cx="1798181" cy="1199387"/>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a:ea typeface="+mn-lt"/>
              <a:cs typeface="+mn-lt"/>
            </a:rPr>
            <a:t>Requires GPUs or high-performance servers for optimal performance.</a:t>
          </a:r>
          <a:endParaRPr lang="en-US" sz="1100" kern="1200"/>
        </a:p>
      </dsp:txBody>
      <dsp:txXfrm>
        <a:off x="4244833" y="2700495"/>
        <a:ext cx="1510472" cy="1199387"/>
      </dsp:txXfrm>
    </dsp:sp>
    <dsp:sp modelId="{9F1B7DA4-473C-412F-ADB7-D56A1A048C12}">
      <dsp:nvSpPr>
        <dsp:cNvPr id="0" name=""/>
        <dsp:cNvSpPr/>
      </dsp:nvSpPr>
      <dsp:spPr>
        <a:xfrm>
          <a:off x="3957124" y="3899882"/>
          <a:ext cx="1798181" cy="1199387"/>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a:ea typeface="+mn-lt"/>
              <a:cs typeface="+mn-lt"/>
            </a:rPr>
            <a:t>Preferred for industries like medical imaging and security surveillance where precision matters more than speed.</a:t>
          </a:r>
          <a:endParaRPr lang="en-US" sz="1100" kern="1200"/>
        </a:p>
      </dsp:txBody>
      <dsp:txXfrm>
        <a:off x="4244833" y="3899882"/>
        <a:ext cx="1510472" cy="1199387"/>
      </dsp:txXfrm>
    </dsp:sp>
    <dsp:sp modelId="{DD1131C2-3150-4B9D-B48A-07C80A82F867}">
      <dsp:nvSpPr>
        <dsp:cNvPr id="0" name=""/>
        <dsp:cNvSpPr/>
      </dsp:nvSpPr>
      <dsp:spPr>
        <a:xfrm>
          <a:off x="2998094" y="1021592"/>
          <a:ext cx="1198787" cy="119878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kern="1200"/>
            <a:t>YOLOv9</a:t>
          </a:r>
          <a:endParaRPr lang="en-IN" sz="1900" kern="1200"/>
        </a:p>
      </dsp:txBody>
      <dsp:txXfrm>
        <a:off x="3173652" y="1197150"/>
        <a:ext cx="847671" cy="8476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DF643-F5E7-4AEE-B210-CFE7DC18C982}">
      <dsp:nvSpPr>
        <dsp:cNvPr id="0" name=""/>
        <dsp:cNvSpPr/>
      </dsp:nvSpPr>
      <dsp:spPr>
        <a:xfrm>
          <a:off x="2318" y="1376588"/>
          <a:ext cx="1356963" cy="111921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rtl="0">
            <a:lnSpc>
              <a:spcPct val="90000"/>
            </a:lnSpc>
            <a:spcBef>
              <a:spcPct val="0"/>
            </a:spcBef>
            <a:spcAft>
              <a:spcPct val="15000"/>
            </a:spcAft>
            <a:buChar char="•"/>
          </a:pPr>
          <a:r>
            <a:rPr lang="en-US" sz="1300" kern="1200">
              <a:latin typeface="Calibri"/>
              <a:ea typeface="Calibri"/>
              <a:cs typeface="Calibri"/>
            </a:rPr>
            <a:t>Camera captures grocery images.</a:t>
          </a:r>
          <a:endParaRPr lang="en-US" sz="1300" kern="1200"/>
        </a:p>
      </dsp:txBody>
      <dsp:txXfrm>
        <a:off x="28074" y="1402344"/>
        <a:ext cx="1305451" cy="827867"/>
      </dsp:txXfrm>
    </dsp:sp>
    <dsp:sp modelId="{F8E7A7E4-85D0-481F-9E3A-C79868208143}">
      <dsp:nvSpPr>
        <dsp:cNvPr id="0" name=""/>
        <dsp:cNvSpPr/>
      </dsp:nvSpPr>
      <dsp:spPr>
        <a:xfrm>
          <a:off x="789966" y="1733190"/>
          <a:ext cx="1363462" cy="1363462"/>
        </a:xfrm>
        <a:prstGeom prst="leftCircularArrow">
          <a:avLst>
            <a:gd name="adj1" fmla="val 2186"/>
            <a:gd name="adj2" fmla="val 262970"/>
            <a:gd name="adj3" fmla="val 2038480"/>
            <a:gd name="adj4" fmla="val 9024489"/>
            <a:gd name="adj5" fmla="val 255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E6900E-D844-40D7-9342-44ABFD0964DE}">
      <dsp:nvSpPr>
        <dsp:cNvPr id="0" name=""/>
        <dsp:cNvSpPr/>
      </dsp:nvSpPr>
      <dsp:spPr>
        <a:xfrm>
          <a:off x="303866" y="2255968"/>
          <a:ext cx="1206189" cy="47966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l" defTabSz="622300" rtl="0">
            <a:lnSpc>
              <a:spcPct val="90000"/>
            </a:lnSpc>
            <a:spcBef>
              <a:spcPct val="0"/>
            </a:spcBef>
            <a:spcAft>
              <a:spcPct val="35000"/>
            </a:spcAft>
            <a:buNone/>
          </a:pPr>
          <a:r>
            <a:rPr lang="en-US" sz="1400" kern="1200">
              <a:latin typeface="Calibri"/>
              <a:ea typeface="Calibri"/>
              <a:cs typeface="Calibri"/>
            </a:rPr>
            <a:t>Image Capture:</a:t>
          </a:r>
          <a:endParaRPr lang="en-US" sz="1400" kern="1200"/>
        </a:p>
      </dsp:txBody>
      <dsp:txXfrm>
        <a:off x="317915" y="2270017"/>
        <a:ext cx="1178091" cy="451563"/>
      </dsp:txXfrm>
    </dsp:sp>
    <dsp:sp modelId="{525B3464-86E8-4BA4-8A4C-3C7DF1EBC2AC}">
      <dsp:nvSpPr>
        <dsp:cNvPr id="0" name=""/>
        <dsp:cNvSpPr/>
      </dsp:nvSpPr>
      <dsp:spPr>
        <a:xfrm>
          <a:off x="1651962" y="1376588"/>
          <a:ext cx="1356963" cy="111921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rtl="0">
            <a:lnSpc>
              <a:spcPct val="90000"/>
            </a:lnSpc>
            <a:spcBef>
              <a:spcPct val="0"/>
            </a:spcBef>
            <a:spcAft>
              <a:spcPct val="15000"/>
            </a:spcAft>
            <a:buChar char="•"/>
          </a:pPr>
          <a:r>
            <a:rPr lang="en-US" sz="1300" kern="1200">
              <a:latin typeface="Calibri"/>
              <a:ea typeface="Calibri"/>
              <a:cs typeface="Calibri"/>
            </a:rPr>
            <a:t>YOLOv8 &amp; YOLOv9 analyze the objects.</a:t>
          </a:r>
          <a:endParaRPr lang="en-US" sz="1300" kern="1200"/>
        </a:p>
      </dsp:txBody>
      <dsp:txXfrm>
        <a:off x="1677718" y="1642175"/>
        <a:ext cx="1305451" cy="827867"/>
      </dsp:txXfrm>
    </dsp:sp>
    <dsp:sp modelId="{A58FC1AC-6C9A-4FE9-A7A9-EBB0A4487EFB}">
      <dsp:nvSpPr>
        <dsp:cNvPr id="0" name=""/>
        <dsp:cNvSpPr/>
      </dsp:nvSpPr>
      <dsp:spPr>
        <a:xfrm>
          <a:off x="2428301" y="731851"/>
          <a:ext cx="1536852" cy="1536852"/>
        </a:xfrm>
        <a:prstGeom prst="circularArrow">
          <a:avLst>
            <a:gd name="adj1" fmla="val 1939"/>
            <a:gd name="adj2" fmla="val 231987"/>
            <a:gd name="adj3" fmla="val 19592502"/>
            <a:gd name="adj4" fmla="val 12575511"/>
            <a:gd name="adj5" fmla="val 226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D7AFDA5-4A2A-46A1-B015-0C31216C8401}">
      <dsp:nvSpPr>
        <dsp:cNvPr id="0" name=""/>
        <dsp:cNvSpPr/>
      </dsp:nvSpPr>
      <dsp:spPr>
        <a:xfrm>
          <a:off x="1953509" y="1136757"/>
          <a:ext cx="1206189" cy="479661"/>
        </a:xfrm>
        <a:prstGeom prst="roundRect">
          <a:avLst>
            <a:gd name="adj" fmla="val 10000"/>
          </a:avLst>
        </a:prstGeom>
        <a:solidFill>
          <a:srgbClr val="CCD2D8"/>
        </a:solidFill>
        <a:ln w="1270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Calibri"/>
              <a:ea typeface="Calibri"/>
              <a:cs typeface="Calibri"/>
            </a:rPr>
            <a:t>Object Detection: </a:t>
          </a:r>
          <a:endParaRPr lang="en-US" sz="1400" kern="1200"/>
        </a:p>
      </dsp:txBody>
      <dsp:txXfrm>
        <a:off x="1967558" y="1150806"/>
        <a:ext cx="1178091" cy="451563"/>
      </dsp:txXfrm>
    </dsp:sp>
    <dsp:sp modelId="{2AAD51C3-8B87-4777-8626-FB28D841A416}">
      <dsp:nvSpPr>
        <dsp:cNvPr id="0" name=""/>
        <dsp:cNvSpPr/>
      </dsp:nvSpPr>
      <dsp:spPr>
        <a:xfrm>
          <a:off x="3301605" y="1376588"/>
          <a:ext cx="1356963" cy="111921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rtl="0">
            <a:lnSpc>
              <a:spcPct val="90000"/>
            </a:lnSpc>
            <a:spcBef>
              <a:spcPct val="0"/>
            </a:spcBef>
            <a:spcAft>
              <a:spcPct val="15000"/>
            </a:spcAft>
            <a:buChar char="•"/>
          </a:pPr>
          <a:r>
            <a:rPr lang="en-US" sz="1300" kern="1200">
              <a:latin typeface="Calibri"/>
              <a:ea typeface="Calibri"/>
              <a:cs typeface="Calibri"/>
            </a:rPr>
            <a:t>Identified items are conveyed via voice output.</a:t>
          </a:r>
          <a:endParaRPr lang="en-US" sz="1300" kern="1200"/>
        </a:p>
      </dsp:txBody>
      <dsp:txXfrm>
        <a:off x="3327361" y="1402344"/>
        <a:ext cx="1305451" cy="827867"/>
      </dsp:txXfrm>
    </dsp:sp>
    <dsp:sp modelId="{280DB92E-3A1A-42DC-A2A8-DC1A15B39EC4}">
      <dsp:nvSpPr>
        <dsp:cNvPr id="0" name=""/>
        <dsp:cNvSpPr/>
      </dsp:nvSpPr>
      <dsp:spPr>
        <a:xfrm>
          <a:off x="3603152" y="2255968"/>
          <a:ext cx="1206189" cy="47966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Calibri"/>
              <a:ea typeface="Calibri"/>
              <a:cs typeface="Calibri"/>
            </a:rPr>
            <a:t>Audio Feedback: </a:t>
          </a:r>
          <a:endParaRPr lang="en-US" sz="1400" kern="1200"/>
        </a:p>
      </dsp:txBody>
      <dsp:txXfrm>
        <a:off x="3617201" y="2270017"/>
        <a:ext cx="1178091" cy="45156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D3C93A-B185-47A8-AF31-ACE18A959B88}">
      <dsp:nvSpPr>
        <dsp:cNvPr id="0" name=""/>
        <dsp:cNvSpPr/>
      </dsp:nvSpPr>
      <dsp:spPr>
        <a:xfrm>
          <a:off x="1935747" y="0"/>
          <a:ext cx="2903621" cy="803303"/>
        </a:xfrm>
        <a:prstGeom prst="rightArrow">
          <a:avLst>
            <a:gd name="adj1" fmla="val 75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t" anchorCtr="0">
          <a:noAutofit/>
        </a:bodyPr>
        <a:lstStyle/>
        <a:p>
          <a:pPr marL="57150" lvl="1" indent="-57150" algn="l" defTabSz="488950" rtl="0">
            <a:lnSpc>
              <a:spcPct val="90000"/>
            </a:lnSpc>
            <a:spcBef>
              <a:spcPct val="0"/>
            </a:spcBef>
            <a:spcAft>
              <a:spcPct val="15000"/>
            </a:spcAft>
            <a:buChar char="•"/>
          </a:pPr>
          <a:r>
            <a:rPr lang="en-US" sz="1100" kern="1200"/>
            <a:t>YOLOv9 reaches </a:t>
          </a:r>
          <a:r>
            <a:rPr lang="en-US" sz="1100" b="1" kern="1200"/>
            <a:t>96.8</a:t>
          </a:r>
          <a:r>
            <a:rPr lang="en-US" sz="1100" kern="1200"/>
            <a:t>%, ideal for high-confidence detections</a:t>
          </a:r>
        </a:p>
      </dsp:txBody>
      <dsp:txXfrm>
        <a:off x="1935747" y="100413"/>
        <a:ext cx="2602382" cy="602477"/>
      </dsp:txXfrm>
    </dsp:sp>
    <dsp:sp modelId="{F9122F41-0506-4DD8-A50C-66E9890D0A49}">
      <dsp:nvSpPr>
        <dsp:cNvPr id="0" name=""/>
        <dsp:cNvSpPr/>
      </dsp:nvSpPr>
      <dsp:spPr>
        <a:xfrm>
          <a:off x="0" y="0"/>
          <a:ext cx="1935747" cy="80330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Precision</a:t>
          </a:r>
        </a:p>
      </dsp:txBody>
      <dsp:txXfrm>
        <a:off x="39214" y="39214"/>
        <a:ext cx="1857319" cy="724875"/>
      </dsp:txXfrm>
    </dsp:sp>
    <dsp:sp modelId="{D9F7978B-58B3-46CC-91BF-49E29888E7E5}">
      <dsp:nvSpPr>
        <dsp:cNvPr id="0" name=""/>
        <dsp:cNvSpPr/>
      </dsp:nvSpPr>
      <dsp:spPr>
        <a:xfrm>
          <a:off x="1935747" y="883633"/>
          <a:ext cx="2903621" cy="803303"/>
        </a:xfrm>
        <a:prstGeom prst="rightArrow">
          <a:avLst>
            <a:gd name="adj1" fmla="val 75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t" anchorCtr="0">
          <a:noAutofit/>
        </a:bodyPr>
        <a:lstStyle/>
        <a:p>
          <a:pPr marL="57150" lvl="1" indent="-57150" algn="l" defTabSz="488950" rtl="0">
            <a:lnSpc>
              <a:spcPct val="90000"/>
            </a:lnSpc>
            <a:spcBef>
              <a:spcPct val="0"/>
            </a:spcBef>
            <a:spcAft>
              <a:spcPct val="15000"/>
            </a:spcAft>
            <a:buChar char="•"/>
          </a:pPr>
          <a:r>
            <a:rPr lang="en-US" sz="1100" kern="1200"/>
            <a:t>YOLOv8 is faster, running at </a:t>
          </a:r>
          <a:r>
            <a:rPr lang="en-US" sz="1100" b="1" kern="1200"/>
            <a:t>50 FPS</a:t>
          </a:r>
          <a:endParaRPr lang="en-US" sz="1100" kern="1200"/>
        </a:p>
        <a:p>
          <a:pPr marL="57150" lvl="1" indent="-57150" algn="l" defTabSz="488950" rtl="0">
            <a:lnSpc>
              <a:spcPct val="90000"/>
            </a:lnSpc>
            <a:spcBef>
              <a:spcPct val="0"/>
            </a:spcBef>
            <a:spcAft>
              <a:spcPct val="15000"/>
            </a:spcAft>
            <a:buChar char="•"/>
          </a:pPr>
          <a:r>
            <a:rPr lang="en-US" sz="1100" b="1" kern="1200"/>
            <a:t>35 FPS</a:t>
          </a:r>
          <a:r>
            <a:rPr lang="en-US" sz="1100" kern="1200"/>
            <a:t> for YOLOv9 — better for real-time applications</a:t>
          </a:r>
        </a:p>
      </dsp:txBody>
      <dsp:txXfrm>
        <a:off x="1935747" y="984046"/>
        <a:ext cx="2602382" cy="602477"/>
      </dsp:txXfrm>
    </dsp:sp>
    <dsp:sp modelId="{DB2164A3-18E4-432E-9957-2A337288FD9F}">
      <dsp:nvSpPr>
        <dsp:cNvPr id="0" name=""/>
        <dsp:cNvSpPr/>
      </dsp:nvSpPr>
      <dsp:spPr>
        <a:xfrm>
          <a:off x="0" y="883633"/>
          <a:ext cx="1935747" cy="80330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Speed</a:t>
          </a:r>
        </a:p>
      </dsp:txBody>
      <dsp:txXfrm>
        <a:off x="39214" y="922847"/>
        <a:ext cx="1857319" cy="724875"/>
      </dsp:txXfrm>
    </dsp:sp>
    <dsp:sp modelId="{51700CA9-BB05-4893-A4FD-13A14925985A}">
      <dsp:nvSpPr>
        <dsp:cNvPr id="0" name=""/>
        <dsp:cNvSpPr/>
      </dsp:nvSpPr>
      <dsp:spPr>
        <a:xfrm>
          <a:off x="1935747" y="1767266"/>
          <a:ext cx="2903621" cy="803303"/>
        </a:xfrm>
        <a:prstGeom prst="rightArrow">
          <a:avLst>
            <a:gd name="adj1" fmla="val 75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t" anchorCtr="0">
          <a:noAutofit/>
        </a:bodyPr>
        <a:lstStyle/>
        <a:p>
          <a:pPr marL="57150" lvl="1" indent="-57150" algn="l" defTabSz="488950">
            <a:lnSpc>
              <a:spcPct val="90000"/>
            </a:lnSpc>
            <a:spcBef>
              <a:spcPct val="0"/>
            </a:spcBef>
            <a:spcAft>
              <a:spcPct val="15000"/>
            </a:spcAft>
            <a:buChar char="•"/>
          </a:pPr>
          <a:r>
            <a:rPr lang="en-US" sz="1100" kern="1200" dirty="0">
              <a:latin typeface="Aptos Display" panose="02110004020202020204"/>
            </a:rPr>
            <a:t>YOLOv9</a:t>
          </a:r>
          <a:r>
            <a:rPr lang="en-US" sz="1100" kern="1200" dirty="0"/>
            <a:t> outperforms in handling smaller objects, critical for dense environments.</a:t>
          </a:r>
        </a:p>
        <a:p>
          <a:pPr marL="57150" lvl="1" indent="-57150" algn="l" defTabSz="488950">
            <a:lnSpc>
              <a:spcPct val="90000"/>
            </a:lnSpc>
            <a:spcBef>
              <a:spcPct val="0"/>
            </a:spcBef>
            <a:spcAft>
              <a:spcPct val="15000"/>
            </a:spcAft>
            <a:buChar char="•"/>
          </a:pPr>
          <a:endParaRPr lang="en-US" sz="1100" kern="1200">
            <a:latin typeface="Aptos Display" panose="02110004020202020204"/>
          </a:endParaRPr>
        </a:p>
      </dsp:txBody>
      <dsp:txXfrm>
        <a:off x="1935747" y="1867679"/>
        <a:ext cx="2602382" cy="602477"/>
      </dsp:txXfrm>
    </dsp:sp>
    <dsp:sp modelId="{1C4B6077-6F80-4485-827E-336FC30EE617}">
      <dsp:nvSpPr>
        <dsp:cNvPr id="0" name=""/>
        <dsp:cNvSpPr/>
      </dsp:nvSpPr>
      <dsp:spPr>
        <a:xfrm>
          <a:off x="0" y="1767266"/>
          <a:ext cx="1935747" cy="80330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0">
            <a:lnSpc>
              <a:spcPct val="90000"/>
            </a:lnSpc>
            <a:spcBef>
              <a:spcPct val="0"/>
            </a:spcBef>
            <a:spcAft>
              <a:spcPct val="35000"/>
            </a:spcAft>
            <a:buNone/>
          </a:pPr>
          <a:r>
            <a:rPr lang="en-US" sz="2200" kern="1200"/>
            <a:t>Small Object </a:t>
          </a:r>
          <a:r>
            <a:rPr lang="en-US" sz="2200" kern="1200">
              <a:latin typeface="Aptos Display" panose="02110004020202020204"/>
            </a:rPr>
            <a:t>Detection</a:t>
          </a:r>
        </a:p>
      </dsp:txBody>
      <dsp:txXfrm>
        <a:off x="39214" y="1806480"/>
        <a:ext cx="1857319" cy="72487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347EB-5B3A-4E62-A5B4-BDC6A402A978}">
      <dsp:nvSpPr>
        <dsp:cNvPr id="0" name=""/>
        <dsp:cNvSpPr/>
      </dsp:nvSpPr>
      <dsp:spPr>
        <a:xfrm rot="5400000">
          <a:off x="6352065" y="-2711707"/>
          <a:ext cx="707358" cy="6311289"/>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a:solidFill>
                <a:srgbClr val="000000"/>
              </a:solidFill>
              <a:latin typeface="Aptos"/>
            </a:rPr>
            <a:t>YOLOv9 achieves the highest accuracy (mAP 95%), making it ideal for high-precision applications.</a:t>
          </a:r>
          <a:endParaRPr lang="en-IN" sz="1300" kern="1200" dirty="0">
            <a:solidFill>
              <a:srgbClr val="000000"/>
            </a:solidFill>
            <a:latin typeface="Aptos"/>
          </a:endParaRPr>
        </a:p>
        <a:p>
          <a:pPr marL="114300" lvl="1" indent="-114300" algn="l" defTabSz="577850">
            <a:lnSpc>
              <a:spcPct val="90000"/>
            </a:lnSpc>
            <a:spcBef>
              <a:spcPct val="0"/>
            </a:spcBef>
            <a:spcAft>
              <a:spcPct val="15000"/>
            </a:spcAft>
            <a:buChar char="•"/>
          </a:pPr>
          <a:endParaRPr lang="en-IN" sz="1300" kern="1200" dirty="0"/>
        </a:p>
      </dsp:txBody>
      <dsp:txXfrm rot="-5400000">
        <a:off x="3550100" y="124788"/>
        <a:ext cx="6276759" cy="638298"/>
      </dsp:txXfrm>
    </dsp:sp>
    <dsp:sp modelId="{CBFFB77D-F692-44DC-B452-5A91B98F103A}">
      <dsp:nvSpPr>
        <dsp:cNvPr id="0" name=""/>
        <dsp:cNvSpPr/>
      </dsp:nvSpPr>
      <dsp:spPr>
        <a:xfrm>
          <a:off x="0" y="1838"/>
          <a:ext cx="3550100" cy="88419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latin typeface="Calibri"/>
              <a:ea typeface="Calibri"/>
              <a:cs typeface="Calibri"/>
            </a:rPr>
            <a:t>YOLOv9</a:t>
          </a:r>
          <a:endParaRPr lang="en-IN" sz="2400" b="1" kern="1200" dirty="0">
            <a:solidFill>
              <a:schemeClr val="bg1"/>
            </a:solidFill>
          </a:endParaRPr>
        </a:p>
      </dsp:txBody>
      <dsp:txXfrm>
        <a:off x="43163" y="45001"/>
        <a:ext cx="3463774" cy="797872"/>
      </dsp:txXfrm>
    </dsp:sp>
    <dsp:sp modelId="{40D988BB-62E6-4436-96A2-5FBB73AB9449}">
      <dsp:nvSpPr>
        <dsp:cNvPr id="0" name=""/>
        <dsp:cNvSpPr/>
      </dsp:nvSpPr>
      <dsp:spPr>
        <a:xfrm rot="5400000">
          <a:off x="6352065" y="-1783298"/>
          <a:ext cx="707358" cy="6311289"/>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a:solidFill>
                <a:srgbClr val="000000"/>
              </a:solidFill>
              <a:latin typeface="Aptos"/>
            </a:rPr>
            <a:t>YOLOv8, with its lower computational cost and faster inference, is better suited for real-time mobile deployment.</a:t>
          </a:r>
        </a:p>
      </dsp:txBody>
      <dsp:txXfrm rot="-5400000">
        <a:off x="3550100" y="1053197"/>
        <a:ext cx="6276759" cy="638298"/>
      </dsp:txXfrm>
    </dsp:sp>
    <dsp:sp modelId="{8653A1E7-EEEA-4EAF-94E2-E7CE71A8930A}">
      <dsp:nvSpPr>
        <dsp:cNvPr id="0" name=""/>
        <dsp:cNvSpPr/>
      </dsp:nvSpPr>
      <dsp:spPr>
        <a:xfrm>
          <a:off x="0" y="930246"/>
          <a:ext cx="3550100" cy="88419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latin typeface="Calibri"/>
              <a:ea typeface="Calibri"/>
              <a:cs typeface="Calibri"/>
            </a:rPr>
            <a:t>YOLOv8</a:t>
          </a:r>
          <a:endParaRPr lang="en-IN" sz="2400" b="1" kern="1200" dirty="0">
            <a:solidFill>
              <a:schemeClr val="bg1"/>
            </a:solidFill>
          </a:endParaRPr>
        </a:p>
      </dsp:txBody>
      <dsp:txXfrm>
        <a:off x="43163" y="973409"/>
        <a:ext cx="3463774" cy="797872"/>
      </dsp:txXfrm>
    </dsp:sp>
    <dsp:sp modelId="{507FC348-6B00-4C3C-B68B-DD04C67D6CD6}">
      <dsp:nvSpPr>
        <dsp:cNvPr id="0" name=""/>
        <dsp:cNvSpPr/>
      </dsp:nvSpPr>
      <dsp:spPr>
        <a:xfrm rot="5400000">
          <a:off x="6352065" y="-854890"/>
          <a:ext cx="707358" cy="6311289"/>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a:solidFill>
                <a:srgbClr val="000000"/>
              </a:solidFill>
              <a:latin typeface="Aptos"/>
              <a:ea typeface="Calibri"/>
              <a:cs typeface="Calibri"/>
            </a:rPr>
            <a:t>The project successfully trained and deployed both models on a diverse grocery dataset, integrating real-time assistive technology.</a:t>
          </a:r>
          <a:r>
            <a:rPr lang="en-US" sz="1300" kern="1200" dirty="0">
              <a:solidFill>
                <a:srgbClr val="444444"/>
              </a:solidFill>
              <a:latin typeface="Calibri"/>
              <a:ea typeface="Calibri"/>
              <a:cs typeface="Calibri"/>
            </a:rPr>
            <a:t> </a:t>
          </a:r>
          <a:r>
            <a:rPr lang="en-US" sz="1300" kern="1200" dirty="0">
              <a:solidFill>
                <a:srgbClr val="000000"/>
              </a:solidFill>
              <a:latin typeface="Aptos"/>
            </a:rPr>
            <a:t>                 </a:t>
          </a:r>
          <a:endParaRPr lang="en-US" sz="1300" kern="1200" dirty="0">
            <a:solidFill>
              <a:srgbClr val="000000"/>
            </a:solidFill>
            <a:latin typeface="Aptos"/>
            <a:ea typeface="Calibri"/>
            <a:cs typeface="Calibri"/>
          </a:endParaRPr>
        </a:p>
      </dsp:txBody>
      <dsp:txXfrm rot="-5400000">
        <a:off x="3550100" y="1981605"/>
        <a:ext cx="6276759" cy="638298"/>
      </dsp:txXfrm>
    </dsp:sp>
    <dsp:sp modelId="{6CA8511B-1432-495D-810E-8108C8F30BC4}">
      <dsp:nvSpPr>
        <dsp:cNvPr id="0" name=""/>
        <dsp:cNvSpPr/>
      </dsp:nvSpPr>
      <dsp:spPr>
        <a:xfrm>
          <a:off x="0" y="1858654"/>
          <a:ext cx="3550100" cy="88419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rPr>
            <a:t>Model Training &amp; Deployment</a:t>
          </a:r>
          <a:endParaRPr lang="en-IN" sz="2400" b="1" kern="1200" dirty="0">
            <a:solidFill>
              <a:schemeClr val="bg1"/>
            </a:solidFill>
            <a:latin typeface="Calibri"/>
            <a:ea typeface="Calibri"/>
            <a:cs typeface="Calibri"/>
          </a:endParaRPr>
        </a:p>
      </dsp:txBody>
      <dsp:txXfrm>
        <a:off x="43163" y="1901817"/>
        <a:ext cx="3463774" cy="797872"/>
      </dsp:txXfrm>
    </dsp:sp>
    <dsp:sp modelId="{2AE8971E-708B-4935-BFFB-578D1609E0D7}">
      <dsp:nvSpPr>
        <dsp:cNvPr id="0" name=""/>
        <dsp:cNvSpPr/>
      </dsp:nvSpPr>
      <dsp:spPr>
        <a:xfrm rot="5400000">
          <a:off x="6352065" y="73517"/>
          <a:ext cx="707358" cy="6311289"/>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a:solidFill>
                <a:srgbClr val="000000"/>
              </a:solidFill>
              <a:latin typeface="Aptos"/>
            </a:rPr>
            <a:t>Our findings validate the feasibility of YOLO-based models for real-world grocery detection, ensuring a balance between accuracy and efficiency.</a:t>
          </a:r>
        </a:p>
        <a:p>
          <a:pPr marL="114300" lvl="1" indent="-114300" algn="l" defTabSz="577850">
            <a:lnSpc>
              <a:spcPct val="90000"/>
            </a:lnSpc>
            <a:spcBef>
              <a:spcPct val="0"/>
            </a:spcBef>
            <a:spcAft>
              <a:spcPct val="15000"/>
            </a:spcAft>
            <a:buChar char="•"/>
          </a:pPr>
          <a:endParaRPr lang="en-US" sz="1300" kern="1200" dirty="0"/>
        </a:p>
      </dsp:txBody>
      <dsp:txXfrm rot="-5400000">
        <a:off x="3550100" y="2910012"/>
        <a:ext cx="6276759" cy="638298"/>
      </dsp:txXfrm>
    </dsp:sp>
    <dsp:sp modelId="{4E8CFEBD-54F4-46BB-853E-384158A7A7C8}">
      <dsp:nvSpPr>
        <dsp:cNvPr id="0" name=""/>
        <dsp:cNvSpPr/>
      </dsp:nvSpPr>
      <dsp:spPr>
        <a:xfrm>
          <a:off x="0" y="2787063"/>
          <a:ext cx="3550100" cy="88419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IN" sz="2400" b="1" kern="1200" dirty="0">
              <a:solidFill>
                <a:schemeClr val="bg1"/>
              </a:solidFill>
            </a:rPr>
            <a:t>Validation &amp; Feasibility</a:t>
          </a:r>
        </a:p>
      </dsp:txBody>
      <dsp:txXfrm>
        <a:off x="43163" y="2830226"/>
        <a:ext cx="3463774" cy="79787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FDC466-8171-457C-A978-669C48F36836}">
      <dsp:nvSpPr>
        <dsp:cNvPr id="0" name=""/>
        <dsp:cNvSpPr/>
      </dsp:nvSpPr>
      <dsp:spPr>
        <a:xfrm rot="5400000">
          <a:off x="6344387" y="-2767996"/>
          <a:ext cx="554665" cy="6232207"/>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55650" rtl="0">
            <a:lnSpc>
              <a:spcPct val="90000"/>
            </a:lnSpc>
            <a:spcBef>
              <a:spcPct val="0"/>
            </a:spcBef>
            <a:spcAft>
              <a:spcPct val="15000"/>
            </a:spcAft>
            <a:buChar char="•"/>
          </a:pPr>
          <a:r>
            <a:rPr lang="en-US" sz="1700" kern="1200" dirty="0">
              <a:solidFill>
                <a:srgbClr val="000000"/>
              </a:solidFill>
              <a:latin typeface="Aptos"/>
            </a:rPr>
            <a:t>Add more grocery items, diverse lighting, and backgrounds for better model generalization.</a:t>
          </a:r>
          <a:endParaRPr lang="en-IN" sz="1700" kern="1200" dirty="0">
            <a:solidFill>
              <a:srgbClr val="000000"/>
            </a:solidFill>
            <a:latin typeface="Aptos"/>
          </a:endParaRPr>
        </a:p>
      </dsp:txBody>
      <dsp:txXfrm rot="-5400000">
        <a:off x="3505617" y="97851"/>
        <a:ext cx="6205130" cy="500511"/>
      </dsp:txXfrm>
    </dsp:sp>
    <dsp:sp modelId="{CBFFB77D-F692-44DC-B452-5A91B98F103A}">
      <dsp:nvSpPr>
        <dsp:cNvPr id="0" name=""/>
        <dsp:cNvSpPr/>
      </dsp:nvSpPr>
      <dsp:spPr>
        <a:xfrm>
          <a:off x="0" y="1441"/>
          <a:ext cx="3505616" cy="69333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latin typeface="Calibri"/>
              <a:ea typeface="Calibri"/>
              <a:cs typeface="Calibri"/>
            </a:rPr>
            <a:t>Dataset Expansion </a:t>
          </a:r>
          <a:endParaRPr lang="en-IN" sz="2400" b="1" kern="1200" dirty="0">
            <a:solidFill>
              <a:schemeClr val="bg1"/>
            </a:solidFill>
          </a:endParaRPr>
        </a:p>
      </dsp:txBody>
      <dsp:txXfrm>
        <a:off x="33846" y="35287"/>
        <a:ext cx="3437924" cy="625639"/>
      </dsp:txXfrm>
    </dsp:sp>
    <dsp:sp modelId="{40D988BB-62E6-4436-96A2-5FBB73AB9449}">
      <dsp:nvSpPr>
        <dsp:cNvPr id="0" name=""/>
        <dsp:cNvSpPr/>
      </dsp:nvSpPr>
      <dsp:spPr>
        <a:xfrm rot="5400000">
          <a:off x="6344387" y="-2039997"/>
          <a:ext cx="554665" cy="6232207"/>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55650" rtl="0">
            <a:lnSpc>
              <a:spcPct val="90000"/>
            </a:lnSpc>
            <a:spcBef>
              <a:spcPct val="0"/>
            </a:spcBef>
            <a:spcAft>
              <a:spcPct val="15000"/>
            </a:spcAft>
            <a:buChar char="•"/>
          </a:pPr>
          <a:r>
            <a:rPr lang="en-US" sz="1700" kern="1200" dirty="0">
              <a:solidFill>
                <a:srgbClr val="000000"/>
              </a:solidFill>
              <a:latin typeface="Aptos"/>
            </a:rPr>
            <a:t> Optimize for smartphones &amp; embedded systems to improve accessibility.</a:t>
          </a:r>
        </a:p>
      </dsp:txBody>
      <dsp:txXfrm rot="-5400000">
        <a:off x="3505617" y="825850"/>
        <a:ext cx="6205130" cy="500511"/>
      </dsp:txXfrm>
    </dsp:sp>
    <dsp:sp modelId="{8653A1E7-EEEA-4EAF-94E2-E7CE71A8930A}">
      <dsp:nvSpPr>
        <dsp:cNvPr id="0" name=""/>
        <dsp:cNvSpPr/>
      </dsp:nvSpPr>
      <dsp:spPr>
        <a:xfrm>
          <a:off x="0" y="729439"/>
          <a:ext cx="3505616" cy="69333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latin typeface="Calibri"/>
              <a:ea typeface="Calibri"/>
              <a:cs typeface="Calibri"/>
            </a:rPr>
            <a:t>Edge Deployment </a:t>
          </a:r>
          <a:endParaRPr lang="en-IN" sz="2400" b="1" kern="1200" dirty="0">
            <a:solidFill>
              <a:schemeClr val="bg1"/>
            </a:solidFill>
          </a:endParaRPr>
        </a:p>
      </dsp:txBody>
      <dsp:txXfrm>
        <a:off x="33846" y="763285"/>
        <a:ext cx="3437924" cy="625639"/>
      </dsp:txXfrm>
    </dsp:sp>
    <dsp:sp modelId="{507FC348-6B00-4C3C-B68B-DD04C67D6CD6}">
      <dsp:nvSpPr>
        <dsp:cNvPr id="0" name=""/>
        <dsp:cNvSpPr/>
      </dsp:nvSpPr>
      <dsp:spPr>
        <a:xfrm rot="5400000">
          <a:off x="6344387" y="-1311999"/>
          <a:ext cx="554665" cy="6232207"/>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solidFill>
                <a:srgbClr val="000000"/>
              </a:solidFill>
              <a:latin typeface="Aptos"/>
              <a:ea typeface="Calibri"/>
              <a:cs typeface="Calibri"/>
            </a:rPr>
            <a:t> </a:t>
          </a:r>
          <a:r>
            <a:rPr lang="en-US" sz="1700" kern="1200" dirty="0">
              <a:solidFill>
                <a:srgbClr val="000000"/>
              </a:solidFill>
              <a:latin typeface="Aptos"/>
              <a:ea typeface="Calibri"/>
              <a:cs typeface="Calibri"/>
            </a:rPr>
            <a:t>Incorporate OCR &amp; barcode scanning for richer product details.</a:t>
          </a:r>
          <a:r>
            <a:rPr lang="en-US" sz="1700" kern="1200" dirty="0">
              <a:solidFill>
                <a:srgbClr val="444444"/>
              </a:solidFill>
              <a:latin typeface="Calibri"/>
              <a:ea typeface="Calibri"/>
              <a:cs typeface="Calibri"/>
            </a:rPr>
            <a:t> </a:t>
          </a:r>
          <a:r>
            <a:rPr lang="en-US" sz="1700" kern="1200" dirty="0">
              <a:solidFill>
                <a:srgbClr val="000000"/>
              </a:solidFill>
              <a:latin typeface="Aptos"/>
            </a:rPr>
            <a:t>                 </a:t>
          </a:r>
          <a:endParaRPr lang="en-US" sz="1700" kern="1200" dirty="0">
            <a:solidFill>
              <a:srgbClr val="000000"/>
            </a:solidFill>
            <a:latin typeface="Aptos"/>
            <a:ea typeface="Calibri"/>
            <a:cs typeface="Calibri"/>
          </a:endParaRPr>
        </a:p>
      </dsp:txBody>
      <dsp:txXfrm rot="-5400000">
        <a:off x="3505617" y="1553848"/>
        <a:ext cx="6205130" cy="500511"/>
      </dsp:txXfrm>
    </dsp:sp>
    <dsp:sp modelId="{6CA8511B-1432-495D-810E-8108C8F30BC4}">
      <dsp:nvSpPr>
        <dsp:cNvPr id="0" name=""/>
        <dsp:cNvSpPr/>
      </dsp:nvSpPr>
      <dsp:spPr>
        <a:xfrm>
          <a:off x="0" y="1457438"/>
          <a:ext cx="3505616" cy="69333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latin typeface="Calibri"/>
              <a:ea typeface="Calibri"/>
              <a:cs typeface="Calibri"/>
            </a:rPr>
            <a:t>Multimodal Integration </a:t>
          </a:r>
          <a:endParaRPr lang="en-IN" sz="2400" b="1" kern="1200" dirty="0">
            <a:solidFill>
              <a:schemeClr val="bg1"/>
            </a:solidFill>
            <a:latin typeface="Calibri"/>
            <a:ea typeface="Calibri"/>
            <a:cs typeface="Calibri"/>
          </a:endParaRPr>
        </a:p>
      </dsp:txBody>
      <dsp:txXfrm>
        <a:off x="33846" y="1491284"/>
        <a:ext cx="3437924" cy="625639"/>
      </dsp:txXfrm>
    </dsp:sp>
    <dsp:sp modelId="{2AE8971E-708B-4935-BFFB-578D1609E0D7}">
      <dsp:nvSpPr>
        <dsp:cNvPr id="0" name=""/>
        <dsp:cNvSpPr/>
      </dsp:nvSpPr>
      <dsp:spPr>
        <a:xfrm rot="5400000">
          <a:off x="6344340" y="-584001"/>
          <a:ext cx="530992" cy="6232207"/>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solidFill>
                <a:srgbClr val="000000"/>
              </a:solidFill>
              <a:latin typeface="Aptos"/>
            </a:rPr>
            <a:t>Gather real-world feedback from visually impaired users to refine usability.</a:t>
          </a:r>
        </a:p>
      </dsp:txBody>
      <dsp:txXfrm rot="-5400000">
        <a:off x="3493733" y="2292527"/>
        <a:ext cx="6206286" cy="479150"/>
      </dsp:txXfrm>
    </dsp:sp>
    <dsp:sp modelId="{4E8CFEBD-54F4-46BB-853E-384158A7A7C8}">
      <dsp:nvSpPr>
        <dsp:cNvPr id="0" name=""/>
        <dsp:cNvSpPr/>
      </dsp:nvSpPr>
      <dsp:spPr>
        <a:xfrm>
          <a:off x="0" y="2185436"/>
          <a:ext cx="3505616" cy="69333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latin typeface="Calibri"/>
              <a:ea typeface="Calibri"/>
              <a:cs typeface="Calibri"/>
            </a:rPr>
            <a:t>User Testing </a:t>
          </a:r>
        </a:p>
      </dsp:txBody>
      <dsp:txXfrm>
        <a:off x="33846" y="2219282"/>
        <a:ext cx="3437924" cy="62563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FDC466-8171-457C-A978-669C48F36836}">
      <dsp:nvSpPr>
        <dsp:cNvPr id="0" name=""/>
        <dsp:cNvSpPr/>
      </dsp:nvSpPr>
      <dsp:spPr>
        <a:xfrm rot="5400000">
          <a:off x="6407755" y="-2825472"/>
          <a:ext cx="485040" cy="6259082"/>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US" sz="1700" kern="1200" dirty="0">
              <a:solidFill>
                <a:srgbClr val="000000"/>
              </a:solidFill>
              <a:latin typeface="Aptos"/>
            </a:rPr>
            <a:t>Use pruning &amp; quantization to reduce computational load.</a:t>
          </a:r>
        </a:p>
      </dsp:txBody>
      <dsp:txXfrm rot="-5400000">
        <a:off x="3520734" y="85227"/>
        <a:ext cx="6235404" cy="437684"/>
      </dsp:txXfrm>
    </dsp:sp>
    <dsp:sp modelId="{CBFFB77D-F692-44DC-B452-5A91B98F103A}">
      <dsp:nvSpPr>
        <dsp:cNvPr id="0" name=""/>
        <dsp:cNvSpPr/>
      </dsp:nvSpPr>
      <dsp:spPr>
        <a:xfrm>
          <a:off x="0" y="918"/>
          <a:ext cx="3520734" cy="6063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latin typeface="Calibri"/>
              <a:ea typeface="Calibri"/>
              <a:cs typeface="Calibri"/>
            </a:rPr>
            <a:t>Faster Processing</a:t>
          </a:r>
          <a:endParaRPr lang="en-IN" sz="2400" b="1" kern="1200" dirty="0">
            <a:solidFill>
              <a:schemeClr val="bg1"/>
            </a:solidFill>
          </a:endParaRPr>
        </a:p>
      </dsp:txBody>
      <dsp:txXfrm>
        <a:off x="29597" y="30515"/>
        <a:ext cx="3461540" cy="547106"/>
      </dsp:txXfrm>
    </dsp:sp>
    <dsp:sp modelId="{6FC9D861-4209-48D3-AE34-4F1C19F84B8A}">
      <dsp:nvSpPr>
        <dsp:cNvPr id="0" name=""/>
        <dsp:cNvSpPr/>
      </dsp:nvSpPr>
      <dsp:spPr>
        <a:xfrm rot="5400000">
          <a:off x="6407755" y="-2188856"/>
          <a:ext cx="485040" cy="6259082"/>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US" sz="1700" kern="1200" dirty="0">
              <a:solidFill>
                <a:srgbClr val="000000"/>
              </a:solidFill>
              <a:latin typeface="Aptos"/>
            </a:rPr>
            <a:t>Offload heavy computations for real-time performance.</a:t>
          </a:r>
        </a:p>
      </dsp:txBody>
      <dsp:txXfrm rot="-5400000">
        <a:off x="3520734" y="721843"/>
        <a:ext cx="6235404" cy="437684"/>
      </dsp:txXfrm>
    </dsp:sp>
    <dsp:sp modelId="{A3CB6E57-47BD-4C0D-B7F8-48845F9A0B92}">
      <dsp:nvSpPr>
        <dsp:cNvPr id="0" name=""/>
        <dsp:cNvSpPr/>
      </dsp:nvSpPr>
      <dsp:spPr>
        <a:xfrm>
          <a:off x="0" y="637534"/>
          <a:ext cx="3520734" cy="6063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latin typeface="Calibri"/>
              <a:ea typeface="Calibri"/>
              <a:cs typeface="Calibri"/>
            </a:rPr>
            <a:t>Cloud Optimization </a:t>
          </a:r>
          <a:endParaRPr lang="en-IN" sz="2400" b="1" kern="1200" dirty="0">
            <a:solidFill>
              <a:schemeClr val="bg1"/>
            </a:solidFill>
          </a:endParaRPr>
        </a:p>
      </dsp:txBody>
      <dsp:txXfrm>
        <a:off x="29597" y="667131"/>
        <a:ext cx="3461540" cy="547106"/>
      </dsp:txXfrm>
    </dsp:sp>
    <dsp:sp modelId="{507FC348-6B00-4C3C-B68B-DD04C67D6CD6}">
      <dsp:nvSpPr>
        <dsp:cNvPr id="0" name=""/>
        <dsp:cNvSpPr/>
      </dsp:nvSpPr>
      <dsp:spPr>
        <a:xfrm rot="5400000">
          <a:off x="6407755" y="-1552240"/>
          <a:ext cx="485040" cy="6259082"/>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US" sz="1700" kern="1200" dirty="0">
              <a:solidFill>
                <a:srgbClr val="000000"/>
              </a:solidFill>
              <a:latin typeface="Aptos"/>
              <a:ea typeface="Calibri"/>
              <a:cs typeface="Calibri"/>
            </a:rPr>
            <a:t>Optimize models to balance precision with real-time efficiency.</a:t>
          </a:r>
        </a:p>
      </dsp:txBody>
      <dsp:txXfrm rot="-5400000">
        <a:off x="3520734" y="1358459"/>
        <a:ext cx="6235404" cy="437684"/>
      </dsp:txXfrm>
    </dsp:sp>
    <dsp:sp modelId="{6CA8511B-1432-495D-810E-8108C8F30BC4}">
      <dsp:nvSpPr>
        <dsp:cNvPr id="0" name=""/>
        <dsp:cNvSpPr/>
      </dsp:nvSpPr>
      <dsp:spPr>
        <a:xfrm>
          <a:off x="0" y="1274150"/>
          <a:ext cx="3520734" cy="6063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latin typeface="Calibri"/>
              <a:ea typeface="Calibri"/>
              <a:cs typeface="Calibri"/>
            </a:rPr>
            <a:t>Accuracy vs. Speed</a:t>
          </a:r>
          <a:endParaRPr lang="en-IN" sz="2400" b="1" kern="1200" dirty="0">
            <a:solidFill>
              <a:schemeClr val="bg1"/>
            </a:solidFill>
            <a:latin typeface="Calibri"/>
            <a:ea typeface="Calibri"/>
            <a:cs typeface="Calibri"/>
          </a:endParaRPr>
        </a:p>
      </dsp:txBody>
      <dsp:txXfrm>
        <a:off x="29597" y="1303747"/>
        <a:ext cx="3461540" cy="5471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A5369-1485-4F16-822E-F57B591586A4}">
      <dsp:nvSpPr>
        <dsp:cNvPr id="0" name=""/>
        <dsp:cNvSpPr/>
      </dsp:nvSpPr>
      <dsp:spPr>
        <a:xfrm>
          <a:off x="0" y="8683"/>
          <a:ext cx="3816000" cy="49274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Assists visually impaired individuals in identifying groceries.</a:t>
          </a:r>
          <a:endParaRPr lang="en-IN" sz="1300" kern="1200"/>
        </a:p>
      </dsp:txBody>
      <dsp:txXfrm>
        <a:off x="24054" y="32737"/>
        <a:ext cx="3767892" cy="444635"/>
      </dsp:txXfrm>
    </dsp:sp>
    <dsp:sp modelId="{53BB6680-BC7A-4EDE-8785-8157B658FA98}">
      <dsp:nvSpPr>
        <dsp:cNvPr id="0" name=""/>
        <dsp:cNvSpPr/>
      </dsp:nvSpPr>
      <dsp:spPr>
        <a:xfrm>
          <a:off x="0" y="605106"/>
          <a:ext cx="3816000" cy="430210"/>
        </a:xfrm>
        <a:prstGeom prst="roundRect">
          <a:avLst/>
        </a:prstGeom>
        <a:solidFill>
          <a:srgbClr val="CCD2D8"/>
        </a:solidFill>
        <a:ln w="1270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Uses real-time object detection and audio feedback.</a:t>
          </a:r>
          <a:endParaRPr lang="en-IN" sz="1300" kern="1200"/>
        </a:p>
      </dsp:txBody>
      <dsp:txXfrm>
        <a:off x="21001" y="626107"/>
        <a:ext cx="3773998" cy="3882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A5369-1485-4F16-822E-F57B591586A4}">
      <dsp:nvSpPr>
        <dsp:cNvPr id="0" name=""/>
        <dsp:cNvSpPr/>
      </dsp:nvSpPr>
      <dsp:spPr>
        <a:xfrm>
          <a:off x="0" y="4162"/>
          <a:ext cx="3816000" cy="48544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Detects objects using YOLO models.</a:t>
          </a:r>
          <a:endParaRPr lang="en-IN" sz="1300" kern="1200"/>
        </a:p>
      </dsp:txBody>
      <dsp:txXfrm>
        <a:off x="23697" y="27859"/>
        <a:ext cx="3768606" cy="438050"/>
      </dsp:txXfrm>
    </dsp:sp>
    <dsp:sp modelId="{53BB6680-BC7A-4EDE-8785-8157B658FA98}">
      <dsp:nvSpPr>
        <dsp:cNvPr id="0" name=""/>
        <dsp:cNvSpPr/>
      </dsp:nvSpPr>
      <dsp:spPr>
        <a:xfrm>
          <a:off x="0" y="564487"/>
          <a:ext cx="3816000" cy="403349"/>
        </a:xfrm>
        <a:prstGeom prst="roundRect">
          <a:avLst/>
        </a:prstGeom>
        <a:solidFill>
          <a:srgbClr val="CCD2D8"/>
        </a:solidFill>
        <a:ln w="1270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kern="1200"/>
            <a:t>Provides real-time audio feedback.</a:t>
          </a:r>
        </a:p>
      </dsp:txBody>
      <dsp:txXfrm>
        <a:off x="19690" y="584177"/>
        <a:ext cx="3776620" cy="3639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A5369-1485-4F16-822E-F57B591586A4}">
      <dsp:nvSpPr>
        <dsp:cNvPr id="0" name=""/>
        <dsp:cNvSpPr/>
      </dsp:nvSpPr>
      <dsp:spPr>
        <a:xfrm>
          <a:off x="0" y="8683"/>
          <a:ext cx="3816000" cy="49274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kern="1200"/>
            <a:t>Supports independent shopping.</a:t>
          </a:r>
        </a:p>
      </dsp:txBody>
      <dsp:txXfrm>
        <a:off x="24054" y="32737"/>
        <a:ext cx="3767892" cy="444635"/>
      </dsp:txXfrm>
    </dsp:sp>
    <dsp:sp modelId="{53BB6680-BC7A-4EDE-8785-8157B658FA98}">
      <dsp:nvSpPr>
        <dsp:cNvPr id="0" name=""/>
        <dsp:cNvSpPr/>
      </dsp:nvSpPr>
      <dsp:spPr>
        <a:xfrm>
          <a:off x="0" y="605106"/>
          <a:ext cx="3816000" cy="430210"/>
        </a:xfrm>
        <a:prstGeom prst="roundRect">
          <a:avLst/>
        </a:prstGeom>
        <a:solidFill>
          <a:srgbClr val="CCD2D8"/>
        </a:solidFill>
        <a:ln w="1270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Addresses accessibility challenges for millions.</a:t>
          </a:r>
          <a:endParaRPr lang="en-IN" sz="1300" kern="1200"/>
        </a:p>
      </dsp:txBody>
      <dsp:txXfrm>
        <a:off x="21001" y="626107"/>
        <a:ext cx="3773998" cy="3882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14667-430E-4C9D-8B6E-67D3D8A31BE5}">
      <dsp:nvSpPr>
        <dsp:cNvPr id="0" name=""/>
        <dsp:cNvSpPr/>
      </dsp:nvSpPr>
      <dsp:spPr>
        <a:xfrm>
          <a:off x="0" y="3379257"/>
          <a:ext cx="4707014" cy="110914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IN" sz="2100" b="1" kern="1200"/>
            <a:t>Expected Outcome:</a:t>
          </a:r>
          <a:endParaRPr lang="en-IN" sz="2100" kern="1200"/>
        </a:p>
      </dsp:txBody>
      <dsp:txXfrm>
        <a:off x="0" y="3379257"/>
        <a:ext cx="4707014" cy="598939"/>
      </dsp:txXfrm>
    </dsp:sp>
    <dsp:sp modelId="{341F8B9C-72AA-4F7C-A22D-AFB6ABBA5E6D}">
      <dsp:nvSpPr>
        <dsp:cNvPr id="0" name=""/>
        <dsp:cNvSpPr/>
      </dsp:nvSpPr>
      <dsp:spPr>
        <a:xfrm>
          <a:off x="0" y="3956014"/>
          <a:ext cx="4707014" cy="510207"/>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Font typeface="+mj-lt"/>
            <a:buNone/>
          </a:pPr>
          <a:r>
            <a:rPr lang="en-US" sz="1300" kern="1200"/>
            <a:t>Increased </a:t>
          </a:r>
          <a:r>
            <a:rPr lang="en-US" sz="1300" b="1" kern="1200"/>
            <a:t>independence</a:t>
          </a:r>
          <a:r>
            <a:rPr lang="en-US" sz="1300" kern="1200"/>
            <a:t> for visually impaired shoppers.</a:t>
          </a:r>
        </a:p>
      </dsp:txBody>
      <dsp:txXfrm>
        <a:off x="0" y="3956014"/>
        <a:ext cx="4707014" cy="510207"/>
      </dsp:txXfrm>
    </dsp:sp>
    <dsp:sp modelId="{B828E1C2-639A-4B7B-A909-964B2B32B642}">
      <dsp:nvSpPr>
        <dsp:cNvPr id="0" name=""/>
        <dsp:cNvSpPr/>
      </dsp:nvSpPr>
      <dsp:spPr>
        <a:xfrm rot="10800000">
          <a:off x="0" y="1690025"/>
          <a:ext cx="4707014" cy="1705869"/>
        </a:xfrm>
        <a:prstGeom prst="upArrowCallou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IN" sz="2100" b="1" kern="1200"/>
            <a:t>Proposed System:</a:t>
          </a:r>
          <a:endParaRPr lang="en-IN" sz="2100" kern="1200"/>
        </a:p>
      </dsp:txBody>
      <dsp:txXfrm rot="-10800000">
        <a:off x="0" y="1690025"/>
        <a:ext cx="4707014" cy="598760"/>
      </dsp:txXfrm>
    </dsp:sp>
    <dsp:sp modelId="{616A4892-664E-4BD5-9D3C-1AFE5C9B5189}">
      <dsp:nvSpPr>
        <dsp:cNvPr id="0" name=""/>
        <dsp:cNvSpPr/>
      </dsp:nvSpPr>
      <dsp:spPr>
        <a:xfrm>
          <a:off x="0" y="2288785"/>
          <a:ext cx="2353507" cy="510054"/>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IN" sz="1600" kern="1200"/>
            <a:t>Uses AI-powered object </a:t>
          </a:r>
          <a:r>
            <a:rPr lang="en-IN" sz="1300" kern="1200"/>
            <a:t>detection</a:t>
          </a:r>
        </a:p>
      </dsp:txBody>
      <dsp:txXfrm>
        <a:off x="0" y="2288785"/>
        <a:ext cx="2353507" cy="510054"/>
      </dsp:txXfrm>
    </dsp:sp>
    <dsp:sp modelId="{6E6A3775-81BC-44F0-96D4-47881DF95F6A}">
      <dsp:nvSpPr>
        <dsp:cNvPr id="0" name=""/>
        <dsp:cNvSpPr/>
      </dsp:nvSpPr>
      <dsp:spPr>
        <a:xfrm>
          <a:off x="2353507" y="2288785"/>
          <a:ext cx="2353507" cy="510054"/>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US" sz="1300" kern="1200"/>
            <a:t>Provides instant </a:t>
          </a:r>
          <a:r>
            <a:rPr lang="en-US" sz="1300" b="1" kern="1200"/>
            <a:t>audio feedback</a:t>
          </a:r>
          <a:r>
            <a:rPr lang="en-US" sz="1300" kern="1200"/>
            <a:t> for identified products.</a:t>
          </a:r>
          <a:endParaRPr lang="en-IN" sz="1300" kern="1200"/>
        </a:p>
      </dsp:txBody>
      <dsp:txXfrm>
        <a:off x="2353507" y="2288785"/>
        <a:ext cx="2353507" cy="510054"/>
      </dsp:txXfrm>
    </dsp:sp>
    <dsp:sp modelId="{47B956E0-4395-4F5F-A222-8ED94E7C9BEB}">
      <dsp:nvSpPr>
        <dsp:cNvPr id="0" name=""/>
        <dsp:cNvSpPr/>
      </dsp:nvSpPr>
      <dsp:spPr>
        <a:xfrm rot="10800000">
          <a:off x="0" y="793"/>
          <a:ext cx="4707014" cy="1705869"/>
        </a:xfrm>
        <a:prstGeom prst="upArrowCallou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IN" sz="2100" b="1" kern="1200"/>
            <a:t>Identifying the Gap:</a:t>
          </a:r>
          <a:endParaRPr lang="en-IN" sz="2100" kern="1200"/>
        </a:p>
      </dsp:txBody>
      <dsp:txXfrm rot="-10800000">
        <a:off x="0" y="793"/>
        <a:ext cx="4707014" cy="598760"/>
      </dsp:txXfrm>
    </dsp:sp>
    <dsp:sp modelId="{BAB43F17-F046-4555-A584-CAA0B988EC6E}">
      <dsp:nvSpPr>
        <dsp:cNvPr id="0" name=""/>
        <dsp:cNvSpPr/>
      </dsp:nvSpPr>
      <dsp:spPr>
        <a:xfrm>
          <a:off x="0" y="599553"/>
          <a:ext cx="4707014" cy="510054"/>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US" sz="1300" kern="1200"/>
            <a:t>Need for </a:t>
          </a:r>
          <a:r>
            <a:rPr lang="en-US" sz="1300" b="1" kern="1200"/>
            <a:t>real-time, cost-effective, high-accuracy</a:t>
          </a:r>
          <a:r>
            <a:rPr lang="en-US" sz="1300" kern="1200"/>
            <a:t> assistive technology.</a:t>
          </a:r>
          <a:endParaRPr lang="en-IN" sz="1300" kern="1200"/>
        </a:p>
      </dsp:txBody>
      <dsp:txXfrm>
        <a:off x="0" y="599553"/>
        <a:ext cx="4707014" cy="5100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946250-DF88-48A9-A8A5-C6046DFC5C60}">
      <dsp:nvSpPr>
        <dsp:cNvPr id="0" name=""/>
        <dsp:cNvSpPr/>
      </dsp:nvSpPr>
      <dsp:spPr>
        <a:xfrm>
          <a:off x="0" y="53310"/>
          <a:ext cx="3816994" cy="6388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Font typeface="Arial" panose="020B0604020202020204" pitchFamily="34" charset="0"/>
            <a:buNone/>
          </a:pPr>
          <a:r>
            <a:rPr lang="en-IN" sz="2600" b="1" kern="1200"/>
            <a:t>Challenges:</a:t>
          </a:r>
          <a:endParaRPr lang="en-IN" sz="2600" kern="1200"/>
        </a:p>
      </dsp:txBody>
      <dsp:txXfrm>
        <a:off x="31185" y="84495"/>
        <a:ext cx="3754624" cy="576450"/>
      </dsp:txXfrm>
    </dsp:sp>
    <dsp:sp modelId="{357EF5B6-5EA8-42BE-8126-4A2423884B38}">
      <dsp:nvSpPr>
        <dsp:cNvPr id="0" name=""/>
        <dsp:cNvSpPr/>
      </dsp:nvSpPr>
      <dsp:spPr>
        <a:xfrm>
          <a:off x="0" y="692130"/>
          <a:ext cx="3816994" cy="1533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9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IN" sz="2000" kern="1200"/>
            <a:t>Supermarkets lack Braille labels.</a:t>
          </a:r>
        </a:p>
        <a:p>
          <a:pPr marL="228600" lvl="1" indent="-228600" algn="l" defTabSz="889000">
            <a:lnSpc>
              <a:spcPct val="90000"/>
            </a:lnSpc>
            <a:spcBef>
              <a:spcPct val="0"/>
            </a:spcBef>
            <a:spcAft>
              <a:spcPct val="20000"/>
            </a:spcAft>
            <a:buFont typeface="Arial" panose="020B0604020202020204" pitchFamily="34" charset="0"/>
            <a:buChar char="•"/>
          </a:pPr>
          <a:r>
            <a:rPr lang="en-US" sz="2000" kern="1200"/>
            <a:t>Visually impaired individuals rely on others for product identification.</a:t>
          </a:r>
          <a:endParaRPr lang="en-IN" sz="2000" kern="1200"/>
        </a:p>
      </dsp:txBody>
      <dsp:txXfrm>
        <a:off x="0" y="692130"/>
        <a:ext cx="3816994" cy="1533870"/>
      </dsp:txXfrm>
    </dsp:sp>
    <dsp:sp modelId="{C7A7B738-5E4A-473A-AD95-E63E6400C236}">
      <dsp:nvSpPr>
        <dsp:cNvPr id="0" name=""/>
        <dsp:cNvSpPr/>
      </dsp:nvSpPr>
      <dsp:spPr>
        <a:xfrm>
          <a:off x="0" y="2208314"/>
          <a:ext cx="3816994" cy="6388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Font typeface="Arial" panose="020B0604020202020204" pitchFamily="34" charset="0"/>
            <a:buNone/>
          </a:pPr>
          <a:r>
            <a:rPr lang="en-IN" sz="2600" b="1" kern="1200"/>
            <a:t>Existing Solutions:</a:t>
          </a:r>
          <a:endParaRPr lang="en-IN" sz="2600" kern="1200"/>
        </a:p>
      </dsp:txBody>
      <dsp:txXfrm>
        <a:off x="31185" y="2239499"/>
        <a:ext cx="3754624" cy="576450"/>
      </dsp:txXfrm>
    </dsp:sp>
    <dsp:sp modelId="{1FDEB85E-9D8D-45C1-81ED-6415CD0E8F7E}">
      <dsp:nvSpPr>
        <dsp:cNvPr id="0" name=""/>
        <dsp:cNvSpPr/>
      </dsp:nvSpPr>
      <dsp:spPr>
        <a:xfrm>
          <a:off x="0" y="2864821"/>
          <a:ext cx="3816994" cy="1587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9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IN" sz="2000" kern="1200"/>
            <a:t>Expensive Smart glasses.</a:t>
          </a:r>
        </a:p>
        <a:p>
          <a:pPr marL="228600" lvl="1" indent="-228600" algn="l" defTabSz="889000">
            <a:lnSpc>
              <a:spcPct val="90000"/>
            </a:lnSpc>
            <a:spcBef>
              <a:spcPct val="0"/>
            </a:spcBef>
            <a:spcAft>
              <a:spcPct val="20000"/>
            </a:spcAft>
            <a:buChar char="•"/>
          </a:pPr>
          <a:r>
            <a:rPr lang="en-IN" sz="2000" kern="1200"/>
            <a:t>Barcode scanners with accessibility limitations</a:t>
          </a:r>
        </a:p>
        <a:p>
          <a:pPr marL="228600" lvl="1" indent="-228600" algn="l" defTabSz="889000">
            <a:lnSpc>
              <a:spcPct val="90000"/>
            </a:lnSpc>
            <a:spcBef>
              <a:spcPct val="0"/>
            </a:spcBef>
            <a:spcAft>
              <a:spcPct val="20000"/>
            </a:spcAft>
            <a:buChar char="•"/>
          </a:pPr>
          <a:r>
            <a:rPr lang="en-IN" sz="2000" kern="1200"/>
            <a:t>Non-optimized object detection models.</a:t>
          </a:r>
        </a:p>
      </dsp:txBody>
      <dsp:txXfrm>
        <a:off x="0" y="2864821"/>
        <a:ext cx="3816994" cy="15876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4AAEE2-F828-4C00-8BD8-6A0899B416A5}">
      <dsp:nvSpPr>
        <dsp:cNvPr id="0" name=""/>
        <dsp:cNvSpPr/>
      </dsp:nvSpPr>
      <dsp:spPr>
        <a:xfrm>
          <a:off x="536538" y="318927"/>
          <a:ext cx="2129955" cy="2129955"/>
        </a:xfrm>
        <a:prstGeom prst="blockArc">
          <a:avLst>
            <a:gd name="adj1" fmla="val 9000000"/>
            <a:gd name="adj2" fmla="val 16200000"/>
            <a:gd name="adj3" fmla="val 46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4D3366-0E9D-44CF-940B-E88C120DBC3C}">
      <dsp:nvSpPr>
        <dsp:cNvPr id="0" name=""/>
        <dsp:cNvSpPr/>
      </dsp:nvSpPr>
      <dsp:spPr>
        <a:xfrm>
          <a:off x="536538" y="318927"/>
          <a:ext cx="2129955" cy="2129955"/>
        </a:xfrm>
        <a:prstGeom prst="blockArc">
          <a:avLst>
            <a:gd name="adj1" fmla="val 1800000"/>
            <a:gd name="adj2" fmla="val 9000000"/>
            <a:gd name="adj3" fmla="val 46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F6747F5-1995-453A-86CE-5E592AF930A8}">
      <dsp:nvSpPr>
        <dsp:cNvPr id="0" name=""/>
        <dsp:cNvSpPr/>
      </dsp:nvSpPr>
      <dsp:spPr>
        <a:xfrm>
          <a:off x="536538" y="318927"/>
          <a:ext cx="2129955" cy="2129955"/>
        </a:xfrm>
        <a:prstGeom prst="blockArc">
          <a:avLst>
            <a:gd name="adj1" fmla="val 16200000"/>
            <a:gd name="adj2" fmla="val 1800000"/>
            <a:gd name="adj3" fmla="val 46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89D4FA4-1D3D-451F-A096-CD7C9581F190}">
      <dsp:nvSpPr>
        <dsp:cNvPr id="0" name=""/>
        <dsp:cNvSpPr/>
      </dsp:nvSpPr>
      <dsp:spPr>
        <a:xfrm>
          <a:off x="1111990" y="894379"/>
          <a:ext cx="979052" cy="979052"/>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ASSISTIVE TECH</a:t>
          </a:r>
        </a:p>
      </dsp:txBody>
      <dsp:txXfrm>
        <a:off x="1255369" y="1037758"/>
        <a:ext cx="692294" cy="692294"/>
      </dsp:txXfrm>
    </dsp:sp>
    <dsp:sp modelId="{B70852EF-3AC2-4ACB-A315-F2C55E2F7491}">
      <dsp:nvSpPr>
        <dsp:cNvPr id="0" name=""/>
        <dsp:cNvSpPr/>
      </dsp:nvSpPr>
      <dsp:spPr>
        <a:xfrm>
          <a:off x="1258848" y="931"/>
          <a:ext cx="685336" cy="68533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a:t>Slow Speed</a:t>
          </a:r>
        </a:p>
      </dsp:txBody>
      <dsp:txXfrm>
        <a:off x="1359213" y="101296"/>
        <a:ext cx="484606" cy="484606"/>
      </dsp:txXfrm>
    </dsp:sp>
    <dsp:sp modelId="{00810DA7-73FB-46AA-8387-F5DE9EB1F202}">
      <dsp:nvSpPr>
        <dsp:cNvPr id="0" name=""/>
        <dsp:cNvSpPr/>
      </dsp:nvSpPr>
      <dsp:spPr>
        <a:xfrm>
          <a:off x="2159779" y="1561390"/>
          <a:ext cx="685336" cy="68533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a:t>High Cost</a:t>
          </a:r>
        </a:p>
      </dsp:txBody>
      <dsp:txXfrm>
        <a:off x="2260144" y="1661755"/>
        <a:ext cx="484606" cy="484606"/>
      </dsp:txXfrm>
    </dsp:sp>
    <dsp:sp modelId="{3EF4B3E7-EE96-4473-B014-72D49BB35B31}">
      <dsp:nvSpPr>
        <dsp:cNvPr id="0" name=""/>
        <dsp:cNvSpPr/>
      </dsp:nvSpPr>
      <dsp:spPr>
        <a:xfrm>
          <a:off x="357917" y="1561390"/>
          <a:ext cx="685336" cy="68533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IN" sz="700" kern="1200"/>
            <a:t>Low Accuracy</a:t>
          </a:r>
        </a:p>
      </dsp:txBody>
      <dsp:txXfrm>
        <a:off x="458282" y="1661755"/>
        <a:ext cx="484606" cy="4846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E6CC7-76AC-4827-A228-A54A6D4A67E3}">
      <dsp:nvSpPr>
        <dsp:cNvPr id="0" name=""/>
        <dsp:cNvSpPr/>
      </dsp:nvSpPr>
      <dsp:spPr>
        <a:xfrm>
          <a:off x="0" y="0"/>
          <a:ext cx="3794352" cy="26130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a:t>With YOLO you can:</a:t>
          </a:r>
        </a:p>
      </dsp:txBody>
      <dsp:txXfrm>
        <a:off x="0" y="0"/>
        <a:ext cx="3794352" cy="783928"/>
      </dsp:txXfrm>
    </dsp:sp>
    <dsp:sp modelId="{949A4B00-76AC-40F5-97B8-6232B48B4010}">
      <dsp:nvSpPr>
        <dsp:cNvPr id="0" name=""/>
        <dsp:cNvSpPr/>
      </dsp:nvSpPr>
      <dsp:spPr>
        <a:xfrm>
          <a:off x="379435" y="784693"/>
          <a:ext cx="3035481" cy="78788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a:t>Improved small object detection over time.</a:t>
          </a:r>
          <a:endParaRPr lang="en-IN" sz="1300" kern="1200"/>
        </a:p>
      </dsp:txBody>
      <dsp:txXfrm>
        <a:off x="402511" y="807769"/>
        <a:ext cx="2989329" cy="741731"/>
      </dsp:txXfrm>
    </dsp:sp>
    <dsp:sp modelId="{14B1A394-8611-4B4C-AF88-B196473646A2}">
      <dsp:nvSpPr>
        <dsp:cNvPr id="0" name=""/>
        <dsp:cNvSpPr/>
      </dsp:nvSpPr>
      <dsp:spPr>
        <a:xfrm>
          <a:off x="379435" y="1693790"/>
          <a:ext cx="3035481" cy="78788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a:t>Overcame slow processing &amp; low accuracy.</a:t>
          </a:r>
          <a:endParaRPr lang="en-IN" sz="1300" kern="1200"/>
        </a:p>
      </dsp:txBody>
      <dsp:txXfrm>
        <a:off x="402511" y="1716866"/>
        <a:ext cx="2989329" cy="74173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0FE824-B98C-4A0B-B640-F09959F44170}" type="datetimeFigureOut">
              <a:rPr lang="en-US" smtClean="0"/>
              <a:t>3/17/2025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952AC0-A265-4FA2-B67E-67AE6D5564D2}" type="slidenum">
              <a:rPr lang="en-US" smtClean="0"/>
              <a:t>‹#›</a:t>
            </a:fld>
            <a:endParaRPr lang="en-US"/>
          </a:p>
        </p:txBody>
      </p:sp>
    </p:spTree>
    <p:extLst>
      <p:ext uri="{BB962C8B-B14F-4D97-AF65-F5344CB8AC3E}">
        <p14:creationId xmlns:p14="http://schemas.microsoft.com/office/powerpoint/2010/main" val="1739614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BD887-0CCA-BEA6-ECAE-36EB12CE63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49D691-BBFE-D920-729D-1BE22C4F1D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2CC80A-D576-8482-7CA6-90FA5FD5E0B6}"/>
              </a:ext>
            </a:extLst>
          </p:cNvPr>
          <p:cNvSpPr>
            <a:spLocks noGrp="1"/>
          </p:cNvSpPr>
          <p:nvPr>
            <p:ph type="dt" sz="half" idx="10"/>
          </p:nvPr>
        </p:nvSpPr>
        <p:spPr/>
        <p:txBody>
          <a:bodyPr/>
          <a:lstStyle/>
          <a:p>
            <a:fld id="{5BAECE45-A134-4586-A679-F97833F07C32}" type="datetime1">
              <a:rPr lang="en-US" smtClean="0"/>
              <a:t>3/17/2025</a:t>
            </a:fld>
            <a:endParaRPr lang="en-US"/>
          </a:p>
        </p:txBody>
      </p:sp>
      <p:sp>
        <p:nvSpPr>
          <p:cNvPr id="5" name="Footer Placeholder 4">
            <a:extLst>
              <a:ext uri="{FF2B5EF4-FFF2-40B4-BE49-F238E27FC236}">
                <a16:creationId xmlns:a16="http://schemas.microsoft.com/office/drawing/2014/main" id="{C35155DB-D421-86F1-79C3-6C59074871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27AC1-DD5C-1043-14AB-6AEA68C62EF4}"/>
              </a:ext>
            </a:extLst>
          </p:cNvPr>
          <p:cNvSpPr>
            <a:spLocks noGrp="1"/>
          </p:cNvSpPr>
          <p:nvPr>
            <p:ph type="sldNum" sz="quarter" idx="12"/>
          </p:nvPr>
        </p:nvSpPr>
        <p:spPr/>
        <p:txBody>
          <a:bodyPr/>
          <a:lstStyle/>
          <a:p>
            <a:fld id="{CE8059FC-C8FA-489D-B2BF-919626E45400}" type="slidenum">
              <a:rPr lang="en-US" smtClean="0"/>
              <a:t>‹#›</a:t>
            </a:fld>
            <a:endParaRPr lang="en-US"/>
          </a:p>
        </p:txBody>
      </p:sp>
    </p:spTree>
    <p:extLst>
      <p:ext uri="{BB962C8B-B14F-4D97-AF65-F5344CB8AC3E}">
        <p14:creationId xmlns:p14="http://schemas.microsoft.com/office/powerpoint/2010/main" val="1126354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666BD-6CD8-0608-1E77-C43EE658FA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25349E-5CBD-904F-413D-9A6D6FD105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EB4CB5-8FD8-4688-B728-7E135EFCF3CB}"/>
              </a:ext>
            </a:extLst>
          </p:cNvPr>
          <p:cNvSpPr>
            <a:spLocks noGrp="1"/>
          </p:cNvSpPr>
          <p:nvPr>
            <p:ph type="dt" sz="half" idx="10"/>
          </p:nvPr>
        </p:nvSpPr>
        <p:spPr/>
        <p:txBody>
          <a:bodyPr/>
          <a:lstStyle/>
          <a:p>
            <a:fld id="{3F909022-6FFF-4C8D-B147-EB304C254A14}" type="datetime1">
              <a:rPr lang="en-US" smtClean="0"/>
              <a:t>3/17/2025</a:t>
            </a:fld>
            <a:endParaRPr lang="en-US"/>
          </a:p>
        </p:txBody>
      </p:sp>
      <p:sp>
        <p:nvSpPr>
          <p:cNvPr id="5" name="Footer Placeholder 4">
            <a:extLst>
              <a:ext uri="{FF2B5EF4-FFF2-40B4-BE49-F238E27FC236}">
                <a16:creationId xmlns:a16="http://schemas.microsoft.com/office/drawing/2014/main" id="{C95B6246-150B-1327-3076-E6874B9DDE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0C47E8-AE6B-5E2B-2183-FE5E8F84D4AE}"/>
              </a:ext>
            </a:extLst>
          </p:cNvPr>
          <p:cNvSpPr>
            <a:spLocks noGrp="1"/>
          </p:cNvSpPr>
          <p:nvPr>
            <p:ph type="sldNum" sz="quarter" idx="12"/>
          </p:nvPr>
        </p:nvSpPr>
        <p:spPr/>
        <p:txBody>
          <a:bodyPr/>
          <a:lstStyle/>
          <a:p>
            <a:fld id="{CE8059FC-C8FA-489D-B2BF-919626E45400}" type="slidenum">
              <a:rPr lang="en-US" smtClean="0"/>
              <a:t>‹#›</a:t>
            </a:fld>
            <a:endParaRPr lang="en-US"/>
          </a:p>
        </p:txBody>
      </p:sp>
    </p:spTree>
    <p:extLst>
      <p:ext uri="{BB962C8B-B14F-4D97-AF65-F5344CB8AC3E}">
        <p14:creationId xmlns:p14="http://schemas.microsoft.com/office/powerpoint/2010/main" val="4212489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BAFAB4-7D77-BEA4-0C69-B244094C60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BAAB8B-E739-CED3-BFF6-7ADA55CB95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DAA0CE-A0D0-2644-7FF1-718AA38C91B1}"/>
              </a:ext>
            </a:extLst>
          </p:cNvPr>
          <p:cNvSpPr>
            <a:spLocks noGrp="1"/>
          </p:cNvSpPr>
          <p:nvPr>
            <p:ph type="dt" sz="half" idx="10"/>
          </p:nvPr>
        </p:nvSpPr>
        <p:spPr/>
        <p:txBody>
          <a:bodyPr/>
          <a:lstStyle/>
          <a:p>
            <a:fld id="{2A6D13E7-BF62-4112-92A6-FC6518AF4778}" type="datetime1">
              <a:rPr lang="en-US" smtClean="0"/>
              <a:t>3/17/2025</a:t>
            </a:fld>
            <a:endParaRPr lang="en-US"/>
          </a:p>
        </p:txBody>
      </p:sp>
      <p:sp>
        <p:nvSpPr>
          <p:cNvPr id="5" name="Footer Placeholder 4">
            <a:extLst>
              <a:ext uri="{FF2B5EF4-FFF2-40B4-BE49-F238E27FC236}">
                <a16:creationId xmlns:a16="http://schemas.microsoft.com/office/drawing/2014/main" id="{AE4156CB-AF99-7673-85C2-894D593C51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A39751-1A0D-F68B-C2C1-DE5DE531CB64}"/>
              </a:ext>
            </a:extLst>
          </p:cNvPr>
          <p:cNvSpPr>
            <a:spLocks noGrp="1"/>
          </p:cNvSpPr>
          <p:nvPr>
            <p:ph type="sldNum" sz="quarter" idx="12"/>
          </p:nvPr>
        </p:nvSpPr>
        <p:spPr/>
        <p:txBody>
          <a:bodyPr/>
          <a:lstStyle/>
          <a:p>
            <a:fld id="{CE8059FC-C8FA-489D-B2BF-919626E45400}" type="slidenum">
              <a:rPr lang="en-US" smtClean="0"/>
              <a:t>‹#›</a:t>
            </a:fld>
            <a:endParaRPr lang="en-US"/>
          </a:p>
        </p:txBody>
      </p:sp>
    </p:spTree>
    <p:extLst>
      <p:ext uri="{BB962C8B-B14F-4D97-AF65-F5344CB8AC3E}">
        <p14:creationId xmlns:p14="http://schemas.microsoft.com/office/powerpoint/2010/main" val="2590900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8E4D-E554-5511-99E2-C9BA4FD14A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0D0C2E-23BF-7294-A719-13434DD1EE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D53BE-F4E9-FC20-4391-F8739638D292}"/>
              </a:ext>
            </a:extLst>
          </p:cNvPr>
          <p:cNvSpPr>
            <a:spLocks noGrp="1"/>
          </p:cNvSpPr>
          <p:nvPr>
            <p:ph type="dt" sz="half" idx="10"/>
          </p:nvPr>
        </p:nvSpPr>
        <p:spPr/>
        <p:txBody>
          <a:bodyPr/>
          <a:lstStyle/>
          <a:p>
            <a:fld id="{AE733BF7-0B83-44D5-8DD5-3D41613D30C1}" type="datetime1">
              <a:rPr lang="en-US" smtClean="0"/>
              <a:t>3/17/2025</a:t>
            </a:fld>
            <a:endParaRPr lang="en-US"/>
          </a:p>
        </p:txBody>
      </p:sp>
      <p:sp>
        <p:nvSpPr>
          <p:cNvPr id="5" name="Footer Placeholder 4">
            <a:extLst>
              <a:ext uri="{FF2B5EF4-FFF2-40B4-BE49-F238E27FC236}">
                <a16:creationId xmlns:a16="http://schemas.microsoft.com/office/drawing/2014/main" id="{7AD77DD1-0DF3-D01E-A385-37C808FBA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C885A3-44F7-F7E8-6617-839BA48A2736}"/>
              </a:ext>
            </a:extLst>
          </p:cNvPr>
          <p:cNvSpPr>
            <a:spLocks noGrp="1"/>
          </p:cNvSpPr>
          <p:nvPr>
            <p:ph type="sldNum" sz="quarter" idx="12"/>
          </p:nvPr>
        </p:nvSpPr>
        <p:spPr/>
        <p:txBody>
          <a:bodyPr/>
          <a:lstStyle/>
          <a:p>
            <a:fld id="{CE8059FC-C8FA-489D-B2BF-919626E45400}" type="slidenum">
              <a:rPr lang="en-US" smtClean="0"/>
              <a:t>‹#›</a:t>
            </a:fld>
            <a:endParaRPr lang="en-US"/>
          </a:p>
        </p:txBody>
      </p:sp>
    </p:spTree>
    <p:extLst>
      <p:ext uri="{BB962C8B-B14F-4D97-AF65-F5344CB8AC3E}">
        <p14:creationId xmlns:p14="http://schemas.microsoft.com/office/powerpoint/2010/main" val="619361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3A9D9-909D-D618-C95E-BA6C6AF37C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FA2B9F-C86D-8871-E68F-83B4E2141D7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4E6562-9A5D-476C-0F4F-4E6D303CEB31}"/>
              </a:ext>
            </a:extLst>
          </p:cNvPr>
          <p:cNvSpPr>
            <a:spLocks noGrp="1"/>
          </p:cNvSpPr>
          <p:nvPr>
            <p:ph type="dt" sz="half" idx="10"/>
          </p:nvPr>
        </p:nvSpPr>
        <p:spPr/>
        <p:txBody>
          <a:bodyPr/>
          <a:lstStyle/>
          <a:p>
            <a:fld id="{DA0FD935-6D7B-4403-B5A2-1C1FA508BED2}" type="datetime1">
              <a:rPr lang="en-US" smtClean="0"/>
              <a:t>3/17/2025</a:t>
            </a:fld>
            <a:endParaRPr lang="en-US"/>
          </a:p>
        </p:txBody>
      </p:sp>
      <p:sp>
        <p:nvSpPr>
          <p:cNvPr id="5" name="Footer Placeholder 4">
            <a:extLst>
              <a:ext uri="{FF2B5EF4-FFF2-40B4-BE49-F238E27FC236}">
                <a16:creationId xmlns:a16="http://schemas.microsoft.com/office/drawing/2014/main" id="{D01BB14B-901C-C088-B670-FDD1AA20DB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ECDA49-3710-9DE4-50E0-DF39D5B560E6}"/>
              </a:ext>
            </a:extLst>
          </p:cNvPr>
          <p:cNvSpPr>
            <a:spLocks noGrp="1"/>
          </p:cNvSpPr>
          <p:nvPr>
            <p:ph type="sldNum" sz="quarter" idx="12"/>
          </p:nvPr>
        </p:nvSpPr>
        <p:spPr/>
        <p:txBody>
          <a:bodyPr/>
          <a:lstStyle/>
          <a:p>
            <a:fld id="{CE8059FC-C8FA-489D-B2BF-919626E45400}" type="slidenum">
              <a:rPr lang="en-US" smtClean="0"/>
              <a:t>‹#›</a:t>
            </a:fld>
            <a:endParaRPr lang="en-US"/>
          </a:p>
        </p:txBody>
      </p:sp>
    </p:spTree>
    <p:extLst>
      <p:ext uri="{BB962C8B-B14F-4D97-AF65-F5344CB8AC3E}">
        <p14:creationId xmlns:p14="http://schemas.microsoft.com/office/powerpoint/2010/main" val="3009267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19B07-8EDC-96B4-9B40-B2E6CE586B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1DCD40-5C71-B345-7B77-1BD148AAFB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FC2348-B7EB-2FAF-1E01-E2FA28D74C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41FE03-440F-6824-8FDC-07181C782539}"/>
              </a:ext>
            </a:extLst>
          </p:cNvPr>
          <p:cNvSpPr>
            <a:spLocks noGrp="1"/>
          </p:cNvSpPr>
          <p:nvPr>
            <p:ph type="dt" sz="half" idx="10"/>
          </p:nvPr>
        </p:nvSpPr>
        <p:spPr/>
        <p:txBody>
          <a:bodyPr/>
          <a:lstStyle/>
          <a:p>
            <a:fld id="{DAC24443-EF46-4B0C-A97B-7D2123EA9691}" type="datetime1">
              <a:rPr lang="en-US" smtClean="0"/>
              <a:t>3/17/2025</a:t>
            </a:fld>
            <a:endParaRPr lang="en-US"/>
          </a:p>
        </p:txBody>
      </p:sp>
      <p:sp>
        <p:nvSpPr>
          <p:cNvPr id="6" name="Footer Placeholder 5">
            <a:extLst>
              <a:ext uri="{FF2B5EF4-FFF2-40B4-BE49-F238E27FC236}">
                <a16:creationId xmlns:a16="http://schemas.microsoft.com/office/drawing/2014/main" id="{96AF3230-59F8-87E2-4751-F32FD8C916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2CEF1F-92D7-40F8-24BB-589714E39A1F}"/>
              </a:ext>
            </a:extLst>
          </p:cNvPr>
          <p:cNvSpPr>
            <a:spLocks noGrp="1"/>
          </p:cNvSpPr>
          <p:nvPr>
            <p:ph type="sldNum" sz="quarter" idx="12"/>
          </p:nvPr>
        </p:nvSpPr>
        <p:spPr/>
        <p:txBody>
          <a:bodyPr/>
          <a:lstStyle/>
          <a:p>
            <a:fld id="{CE8059FC-C8FA-489D-B2BF-919626E45400}" type="slidenum">
              <a:rPr lang="en-US" smtClean="0"/>
              <a:t>‹#›</a:t>
            </a:fld>
            <a:endParaRPr lang="en-US"/>
          </a:p>
        </p:txBody>
      </p:sp>
    </p:spTree>
    <p:extLst>
      <p:ext uri="{BB962C8B-B14F-4D97-AF65-F5344CB8AC3E}">
        <p14:creationId xmlns:p14="http://schemas.microsoft.com/office/powerpoint/2010/main" val="4132958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C04E1-A6AB-CAD8-8B19-2177B0479A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F322D0-99A2-1125-4A9D-4D7CACC9A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C9723D-D112-B5AF-0583-85577B2305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1C6CDE-BD7A-0BF9-8FFC-CC185A1231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CD70CB-C680-0382-9307-71E3844185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3A3B89-BE0B-91BE-EF45-055B2A673C9F}"/>
              </a:ext>
            </a:extLst>
          </p:cNvPr>
          <p:cNvSpPr>
            <a:spLocks noGrp="1"/>
          </p:cNvSpPr>
          <p:nvPr>
            <p:ph type="dt" sz="half" idx="10"/>
          </p:nvPr>
        </p:nvSpPr>
        <p:spPr/>
        <p:txBody>
          <a:bodyPr/>
          <a:lstStyle/>
          <a:p>
            <a:fld id="{FE028382-51C4-46AC-942D-2F9108E1CCF2}" type="datetime1">
              <a:rPr lang="en-US" smtClean="0"/>
              <a:t>3/17/2025</a:t>
            </a:fld>
            <a:endParaRPr lang="en-US"/>
          </a:p>
        </p:txBody>
      </p:sp>
      <p:sp>
        <p:nvSpPr>
          <p:cNvPr id="8" name="Footer Placeholder 7">
            <a:extLst>
              <a:ext uri="{FF2B5EF4-FFF2-40B4-BE49-F238E27FC236}">
                <a16:creationId xmlns:a16="http://schemas.microsoft.com/office/drawing/2014/main" id="{749D3C8E-F19B-9394-B60D-82B76858C0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606554-E176-E4CB-49A1-6D125A0F9D2F}"/>
              </a:ext>
            </a:extLst>
          </p:cNvPr>
          <p:cNvSpPr>
            <a:spLocks noGrp="1"/>
          </p:cNvSpPr>
          <p:nvPr>
            <p:ph type="sldNum" sz="quarter" idx="12"/>
          </p:nvPr>
        </p:nvSpPr>
        <p:spPr/>
        <p:txBody>
          <a:bodyPr/>
          <a:lstStyle/>
          <a:p>
            <a:fld id="{CE8059FC-C8FA-489D-B2BF-919626E45400}" type="slidenum">
              <a:rPr lang="en-US" smtClean="0"/>
              <a:t>‹#›</a:t>
            </a:fld>
            <a:endParaRPr lang="en-US"/>
          </a:p>
        </p:txBody>
      </p:sp>
    </p:spTree>
    <p:extLst>
      <p:ext uri="{BB962C8B-B14F-4D97-AF65-F5344CB8AC3E}">
        <p14:creationId xmlns:p14="http://schemas.microsoft.com/office/powerpoint/2010/main" val="1592484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8499-1EB7-11EA-3882-E9A03D93ED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183E64-92F8-86E2-C5ED-A3565592BE1C}"/>
              </a:ext>
            </a:extLst>
          </p:cNvPr>
          <p:cNvSpPr>
            <a:spLocks noGrp="1"/>
          </p:cNvSpPr>
          <p:nvPr>
            <p:ph type="dt" sz="half" idx="10"/>
          </p:nvPr>
        </p:nvSpPr>
        <p:spPr/>
        <p:txBody>
          <a:bodyPr/>
          <a:lstStyle/>
          <a:p>
            <a:fld id="{8BF4A1A8-3D16-439E-ACF3-04FC673452BA}" type="datetime1">
              <a:rPr lang="en-US" smtClean="0"/>
              <a:t>3/17/2025</a:t>
            </a:fld>
            <a:endParaRPr lang="en-US"/>
          </a:p>
        </p:txBody>
      </p:sp>
      <p:sp>
        <p:nvSpPr>
          <p:cNvPr id="4" name="Footer Placeholder 3">
            <a:extLst>
              <a:ext uri="{FF2B5EF4-FFF2-40B4-BE49-F238E27FC236}">
                <a16:creationId xmlns:a16="http://schemas.microsoft.com/office/drawing/2014/main" id="{C4917770-E0DF-85A5-B775-D90104E187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E45DFE-1BEB-A582-6453-3FB80FBEE8C6}"/>
              </a:ext>
            </a:extLst>
          </p:cNvPr>
          <p:cNvSpPr>
            <a:spLocks noGrp="1"/>
          </p:cNvSpPr>
          <p:nvPr>
            <p:ph type="sldNum" sz="quarter" idx="12"/>
          </p:nvPr>
        </p:nvSpPr>
        <p:spPr/>
        <p:txBody>
          <a:bodyPr/>
          <a:lstStyle/>
          <a:p>
            <a:fld id="{CE8059FC-C8FA-489D-B2BF-919626E45400}" type="slidenum">
              <a:rPr lang="en-US" smtClean="0"/>
              <a:t>‹#›</a:t>
            </a:fld>
            <a:endParaRPr lang="en-US"/>
          </a:p>
        </p:txBody>
      </p:sp>
    </p:spTree>
    <p:extLst>
      <p:ext uri="{BB962C8B-B14F-4D97-AF65-F5344CB8AC3E}">
        <p14:creationId xmlns:p14="http://schemas.microsoft.com/office/powerpoint/2010/main" val="2654129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486E10-2236-DD86-B10F-BE924849FDF0}"/>
              </a:ext>
            </a:extLst>
          </p:cNvPr>
          <p:cNvSpPr>
            <a:spLocks noGrp="1"/>
          </p:cNvSpPr>
          <p:nvPr>
            <p:ph type="dt" sz="half" idx="10"/>
          </p:nvPr>
        </p:nvSpPr>
        <p:spPr/>
        <p:txBody>
          <a:bodyPr/>
          <a:lstStyle/>
          <a:p>
            <a:fld id="{28737156-E8E5-4076-AF96-62EDF39BC02C}" type="datetime1">
              <a:rPr lang="en-US" smtClean="0"/>
              <a:t>3/17/2025</a:t>
            </a:fld>
            <a:endParaRPr lang="en-US"/>
          </a:p>
        </p:txBody>
      </p:sp>
      <p:sp>
        <p:nvSpPr>
          <p:cNvPr id="3" name="Footer Placeholder 2">
            <a:extLst>
              <a:ext uri="{FF2B5EF4-FFF2-40B4-BE49-F238E27FC236}">
                <a16:creationId xmlns:a16="http://schemas.microsoft.com/office/drawing/2014/main" id="{061EC56D-FEC3-C85F-58ED-FE36EECE24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23BEF5-95C6-C191-FF50-38C98F6B0D52}"/>
              </a:ext>
            </a:extLst>
          </p:cNvPr>
          <p:cNvSpPr>
            <a:spLocks noGrp="1"/>
          </p:cNvSpPr>
          <p:nvPr>
            <p:ph type="sldNum" sz="quarter" idx="12"/>
          </p:nvPr>
        </p:nvSpPr>
        <p:spPr/>
        <p:txBody>
          <a:bodyPr/>
          <a:lstStyle/>
          <a:p>
            <a:fld id="{CE8059FC-C8FA-489D-B2BF-919626E45400}" type="slidenum">
              <a:rPr lang="en-US" smtClean="0"/>
              <a:t>‹#›</a:t>
            </a:fld>
            <a:endParaRPr lang="en-US"/>
          </a:p>
        </p:txBody>
      </p:sp>
    </p:spTree>
    <p:extLst>
      <p:ext uri="{BB962C8B-B14F-4D97-AF65-F5344CB8AC3E}">
        <p14:creationId xmlns:p14="http://schemas.microsoft.com/office/powerpoint/2010/main" val="3886281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25BC-EF4A-B6D5-ABBA-6D2007CEE0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2EF49C-1EBC-55A1-C90D-006E0F8917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5531F6-B543-4765-CE0A-353FD0AA2E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DD1D20-67C4-51E8-9165-3314E6F366AD}"/>
              </a:ext>
            </a:extLst>
          </p:cNvPr>
          <p:cNvSpPr>
            <a:spLocks noGrp="1"/>
          </p:cNvSpPr>
          <p:nvPr>
            <p:ph type="dt" sz="half" idx="10"/>
          </p:nvPr>
        </p:nvSpPr>
        <p:spPr/>
        <p:txBody>
          <a:bodyPr/>
          <a:lstStyle/>
          <a:p>
            <a:fld id="{4D63D4F3-28FB-4349-9ED1-B73CB213C30C}" type="datetime1">
              <a:rPr lang="en-US" smtClean="0"/>
              <a:t>3/17/2025</a:t>
            </a:fld>
            <a:endParaRPr lang="en-US"/>
          </a:p>
        </p:txBody>
      </p:sp>
      <p:sp>
        <p:nvSpPr>
          <p:cNvPr id="6" name="Footer Placeholder 5">
            <a:extLst>
              <a:ext uri="{FF2B5EF4-FFF2-40B4-BE49-F238E27FC236}">
                <a16:creationId xmlns:a16="http://schemas.microsoft.com/office/drawing/2014/main" id="{153A0237-B3C2-9BB2-D542-B0DEEC735B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D48DC2-EEFD-2BF2-C71B-9EB2FB73094A}"/>
              </a:ext>
            </a:extLst>
          </p:cNvPr>
          <p:cNvSpPr>
            <a:spLocks noGrp="1"/>
          </p:cNvSpPr>
          <p:nvPr>
            <p:ph type="sldNum" sz="quarter" idx="12"/>
          </p:nvPr>
        </p:nvSpPr>
        <p:spPr/>
        <p:txBody>
          <a:bodyPr/>
          <a:lstStyle/>
          <a:p>
            <a:fld id="{CE8059FC-C8FA-489D-B2BF-919626E45400}" type="slidenum">
              <a:rPr lang="en-US" smtClean="0"/>
              <a:t>‹#›</a:t>
            </a:fld>
            <a:endParaRPr lang="en-US"/>
          </a:p>
        </p:txBody>
      </p:sp>
    </p:spTree>
    <p:extLst>
      <p:ext uri="{BB962C8B-B14F-4D97-AF65-F5344CB8AC3E}">
        <p14:creationId xmlns:p14="http://schemas.microsoft.com/office/powerpoint/2010/main" val="345774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66547-E88F-CC47-9D31-6CAC7EE652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9D190D-610C-5C6A-D824-EA1C63B7BC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E44585B-7B70-E73C-B908-8B9077D387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3FDF9F-8C03-AD2B-012F-C40D8EA8CFC7}"/>
              </a:ext>
            </a:extLst>
          </p:cNvPr>
          <p:cNvSpPr>
            <a:spLocks noGrp="1"/>
          </p:cNvSpPr>
          <p:nvPr>
            <p:ph type="dt" sz="half" idx="10"/>
          </p:nvPr>
        </p:nvSpPr>
        <p:spPr/>
        <p:txBody>
          <a:bodyPr/>
          <a:lstStyle/>
          <a:p>
            <a:fld id="{A1A1C682-A923-4684-9468-DF7DAD7C3563}" type="datetime1">
              <a:rPr lang="en-US" smtClean="0"/>
              <a:t>3/17/2025</a:t>
            </a:fld>
            <a:endParaRPr lang="en-US"/>
          </a:p>
        </p:txBody>
      </p:sp>
      <p:sp>
        <p:nvSpPr>
          <p:cNvPr id="6" name="Footer Placeholder 5">
            <a:extLst>
              <a:ext uri="{FF2B5EF4-FFF2-40B4-BE49-F238E27FC236}">
                <a16:creationId xmlns:a16="http://schemas.microsoft.com/office/drawing/2014/main" id="{89F5B331-2173-E374-FEAA-35EB6EBFE2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C95E5C-0DAC-9556-C4FD-23466C99031B}"/>
              </a:ext>
            </a:extLst>
          </p:cNvPr>
          <p:cNvSpPr>
            <a:spLocks noGrp="1"/>
          </p:cNvSpPr>
          <p:nvPr>
            <p:ph type="sldNum" sz="quarter" idx="12"/>
          </p:nvPr>
        </p:nvSpPr>
        <p:spPr/>
        <p:txBody>
          <a:bodyPr/>
          <a:lstStyle/>
          <a:p>
            <a:fld id="{CE8059FC-C8FA-489D-B2BF-919626E45400}" type="slidenum">
              <a:rPr lang="en-US" smtClean="0"/>
              <a:t>‹#›</a:t>
            </a:fld>
            <a:endParaRPr lang="en-US"/>
          </a:p>
        </p:txBody>
      </p:sp>
    </p:spTree>
    <p:extLst>
      <p:ext uri="{BB962C8B-B14F-4D97-AF65-F5344CB8AC3E}">
        <p14:creationId xmlns:p14="http://schemas.microsoft.com/office/powerpoint/2010/main" val="856621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B65EA3-0D64-8015-DA54-8887804790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E25869-814C-4F26-1AD7-D98C28B590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A4FA9E-49AB-C40D-CAB3-4AED629624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BFE695B-A500-475A-BB35-CFC00DC7E733}" type="datetime1">
              <a:rPr lang="en-US" smtClean="0"/>
              <a:t>3/17/2025</a:t>
            </a:fld>
            <a:endParaRPr lang="en-US"/>
          </a:p>
        </p:txBody>
      </p:sp>
      <p:sp>
        <p:nvSpPr>
          <p:cNvPr id="5" name="Footer Placeholder 4">
            <a:extLst>
              <a:ext uri="{FF2B5EF4-FFF2-40B4-BE49-F238E27FC236}">
                <a16:creationId xmlns:a16="http://schemas.microsoft.com/office/drawing/2014/main" id="{ABD25E19-6F09-067D-F45F-C3A9D0E18B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DCC56B8-B171-67D9-7A7B-E9E7DD1692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8059FC-C8FA-489D-B2BF-919626E45400}" type="slidenum">
              <a:rPr lang="en-US" smtClean="0"/>
              <a:t>‹#›</a:t>
            </a:fld>
            <a:endParaRPr lang="en-US"/>
          </a:p>
        </p:txBody>
      </p:sp>
    </p:spTree>
    <p:extLst>
      <p:ext uri="{BB962C8B-B14F-4D97-AF65-F5344CB8AC3E}">
        <p14:creationId xmlns:p14="http://schemas.microsoft.com/office/powerpoint/2010/main" val="709801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Layout" Target="../diagrams/layout20.xml"/><Relationship Id="rId7" Type="http://schemas.openxmlformats.org/officeDocument/2006/relationships/image" Target="../media/image36.png"/><Relationship Id="rId2" Type="http://schemas.openxmlformats.org/officeDocument/2006/relationships/diagramData" Target="../diagrams/data20.xml"/><Relationship Id="rId1" Type="http://schemas.openxmlformats.org/officeDocument/2006/relationships/slideLayout" Target="../slideLayouts/slideLayout5.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3.xml"/><Relationship Id="rId3" Type="http://schemas.openxmlformats.org/officeDocument/2006/relationships/diagramLayout" Target="../diagrams/layout22.xml"/><Relationship Id="rId7" Type="http://schemas.openxmlformats.org/officeDocument/2006/relationships/diagramData" Target="../diagrams/data23.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11" Type="http://schemas.microsoft.com/office/2007/relationships/diagramDrawing" Target="../diagrams/drawing23.xml"/><Relationship Id="rId5" Type="http://schemas.openxmlformats.org/officeDocument/2006/relationships/diagramColors" Target="../diagrams/colors22.xml"/><Relationship Id="rId10" Type="http://schemas.openxmlformats.org/officeDocument/2006/relationships/diagramColors" Target="../diagrams/colors23.xml"/><Relationship Id="rId4" Type="http://schemas.openxmlformats.org/officeDocument/2006/relationships/diagramQuickStyle" Target="../diagrams/quickStyle22.xml"/><Relationship Id="rId9" Type="http://schemas.openxmlformats.org/officeDocument/2006/relationships/diagramQuickStyle" Target="../diagrams/quickStyle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2.png"/><Relationship Id="rId18" Type="http://schemas.openxmlformats.org/officeDocument/2006/relationships/diagramLayout" Target="../diagrams/layout3.xml"/><Relationship Id="rId26" Type="http://schemas.microsoft.com/office/2007/relationships/diagramDrawing" Target="../diagrams/drawing4.xml"/><Relationship Id="rId3" Type="http://schemas.openxmlformats.org/officeDocument/2006/relationships/diagramLayout" Target="../diagrams/layout1.xml"/><Relationship Id="rId21" Type="http://schemas.microsoft.com/office/2007/relationships/diagramDrawing" Target="../diagrams/drawing3.xml"/><Relationship Id="rId7" Type="http://schemas.openxmlformats.org/officeDocument/2006/relationships/diagramData" Target="../diagrams/data2.xml"/><Relationship Id="rId12" Type="http://schemas.openxmlformats.org/officeDocument/2006/relationships/image" Target="../media/image1.jpeg"/><Relationship Id="rId17" Type="http://schemas.openxmlformats.org/officeDocument/2006/relationships/diagramData" Target="../diagrams/data3.xml"/><Relationship Id="rId25" Type="http://schemas.openxmlformats.org/officeDocument/2006/relationships/diagramColors" Target="../diagrams/colors4.xml"/><Relationship Id="rId2" Type="http://schemas.openxmlformats.org/officeDocument/2006/relationships/diagramData" Target="../diagrams/data1.xml"/><Relationship Id="rId16" Type="http://schemas.openxmlformats.org/officeDocument/2006/relationships/image" Target="../media/image5.jpeg"/><Relationship Id="rId20" Type="http://schemas.openxmlformats.org/officeDocument/2006/relationships/diagramColors" Target="../diagrams/colors3.xml"/><Relationship Id="rId29" Type="http://schemas.openxmlformats.org/officeDocument/2006/relationships/diagramQuickStyle" Target="../diagrams/quickStyle5.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4.xml"/><Relationship Id="rId5" Type="http://schemas.openxmlformats.org/officeDocument/2006/relationships/diagramColors" Target="../diagrams/colors1.xml"/><Relationship Id="rId15" Type="http://schemas.openxmlformats.org/officeDocument/2006/relationships/image" Target="../media/image4.png"/><Relationship Id="rId23" Type="http://schemas.openxmlformats.org/officeDocument/2006/relationships/diagramLayout" Target="../diagrams/layout4.xml"/><Relationship Id="rId28" Type="http://schemas.openxmlformats.org/officeDocument/2006/relationships/diagramLayout" Target="../diagrams/layout5.xml"/><Relationship Id="rId10" Type="http://schemas.openxmlformats.org/officeDocument/2006/relationships/diagramColors" Target="../diagrams/colors2.xml"/><Relationship Id="rId19" Type="http://schemas.openxmlformats.org/officeDocument/2006/relationships/diagramQuickStyle" Target="../diagrams/quickStyle3.xml"/><Relationship Id="rId31" Type="http://schemas.microsoft.com/office/2007/relationships/diagramDrawing" Target="../diagrams/drawing5.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image" Target="../media/image3.png"/><Relationship Id="rId22" Type="http://schemas.openxmlformats.org/officeDocument/2006/relationships/diagramData" Target="../diagrams/data4.xml"/><Relationship Id="rId27" Type="http://schemas.openxmlformats.org/officeDocument/2006/relationships/diagramData" Target="../diagrams/data5.xml"/><Relationship Id="rId30" Type="http://schemas.openxmlformats.org/officeDocument/2006/relationships/diagramColors" Target="../diagrams/colors5.xml"/></Relationships>
</file>

<file path=ppt/slides/_rels/slide3.xml.rels><?xml version="1.0" encoding="UTF-8" standalone="yes"?>
<Relationships xmlns="http://schemas.openxmlformats.org/package/2006/relationships"><Relationship Id="rId8" Type="http://schemas.microsoft.com/office/2007/relationships/diagramDrawing" Target="../diagrams/drawing6.xml"/><Relationship Id="rId13" Type="http://schemas.openxmlformats.org/officeDocument/2006/relationships/diagramQuickStyle" Target="../diagrams/quickStyle7.xml"/><Relationship Id="rId3" Type="http://schemas.openxmlformats.org/officeDocument/2006/relationships/image" Target="../media/image7.png"/><Relationship Id="rId7" Type="http://schemas.openxmlformats.org/officeDocument/2006/relationships/diagramColors" Target="../diagrams/colors6.xml"/><Relationship Id="rId12" Type="http://schemas.openxmlformats.org/officeDocument/2006/relationships/diagramLayout" Target="../diagrams/layout7.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6.xml"/><Relationship Id="rId11" Type="http://schemas.openxmlformats.org/officeDocument/2006/relationships/diagramData" Target="../diagrams/data7.xml"/><Relationship Id="rId5" Type="http://schemas.openxmlformats.org/officeDocument/2006/relationships/diagramLayout" Target="../diagrams/layout6.xml"/><Relationship Id="rId15" Type="http://schemas.microsoft.com/office/2007/relationships/diagramDrawing" Target="../diagrams/drawing7.xml"/><Relationship Id="rId10" Type="http://schemas.openxmlformats.org/officeDocument/2006/relationships/image" Target="../media/image9.png"/><Relationship Id="rId4" Type="http://schemas.openxmlformats.org/officeDocument/2006/relationships/diagramData" Target="../diagrams/data6.xml"/><Relationship Id="rId9" Type="http://schemas.openxmlformats.org/officeDocument/2006/relationships/image" Target="../media/image8.png"/><Relationship Id="rId14" Type="http://schemas.openxmlformats.org/officeDocument/2006/relationships/diagramColors" Target="../diagrams/colors7.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image" Target="../media/image11.png"/><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5" Type="http://schemas.openxmlformats.org/officeDocument/2006/relationships/image" Target="../media/image13.png"/><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1.xml"/><Relationship Id="rId13" Type="http://schemas.openxmlformats.org/officeDocument/2006/relationships/image" Target="../media/image15.jpeg"/><Relationship Id="rId18" Type="http://schemas.microsoft.com/office/2007/relationships/diagramDrawing" Target="../diagrams/drawing12.xml"/><Relationship Id="rId3" Type="http://schemas.openxmlformats.org/officeDocument/2006/relationships/diagramLayout" Target="../diagrams/layout10.xml"/><Relationship Id="rId21" Type="http://schemas.openxmlformats.org/officeDocument/2006/relationships/image" Target="../media/image18.png"/><Relationship Id="rId7" Type="http://schemas.openxmlformats.org/officeDocument/2006/relationships/diagramData" Target="../diagrams/data11.xml"/><Relationship Id="rId12" Type="http://schemas.openxmlformats.org/officeDocument/2006/relationships/image" Target="../media/image14.jpeg"/><Relationship Id="rId17" Type="http://schemas.openxmlformats.org/officeDocument/2006/relationships/diagramColors" Target="../diagrams/colors12.xml"/><Relationship Id="rId2" Type="http://schemas.openxmlformats.org/officeDocument/2006/relationships/diagramData" Target="../diagrams/data10.xml"/><Relationship Id="rId16" Type="http://schemas.openxmlformats.org/officeDocument/2006/relationships/diagramQuickStyle" Target="../diagrams/quickStyle12.xml"/><Relationship Id="rId20" Type="http://schemas.openxmlformats.org/officeDocument/2006/relationships/image" Target="../media/image17.svg"/><Relationship Id="rId1" Type="http://schemas.openxmlformats.org/officeDocument/2006/relationships/slideLayout" Target="../slideLayouts/slideLayout4.xml"/><Relationship Id="rId6" Type="http://schemas.microsoft.com/office/2007/relationships/diagramDrawing" Target="../diagrams/drawing10.xml"/><Relationship Id="rId11" Type="http://schemas.microsoft.com/office/2007/relationships/diagramDrawing" Target="../diagrams/drawing11.xml"/><Relationship Id="rId24" Type="http://schemas.openxmlformats.org/officeDocument/2006/relationships/image" Target="../media/image21.jpeg"/><Relationship Id="rId5" Type="http://schemas.openxmlformats.org/officeDocument/2006/relationships/diagramColors" Target="../diagrams/colors10.xml"/><Relationship Id="rId15" Type="http://schemas.openxmlformats.org/officeDocument/2006/relationships/diagramLayout" Target="../diagrams/layout12.xml"/><Relationship Id="rId23" Type="http://schemas.openxmlformats.org/officeDocument/2006/relationships/image" Target="../media/image20.jpeg"/><Relationship Id="rId10" Type="http://schemas.openxmlformats.org/officeDocument/2006/relationships/diagramColors" Target="../diagrams/colors11.xml"/><Relationship Id="rId19" Type="http://schemas.openxmlformats.org/officeDocument/2006/relationships/image" Target="../media/image16.png"/><Relationship Id="rId4" Type="http://schemas.openxmlformats.org/officeDocument/2006/relationships/diagramQuickStyle" Target="../diagrams/quickStyle10.xml"/><Relationship Id="rId9" Type="http://schemas.openxmlformats.org/officeDocument/2006/relationships/diagramQuickStyle" Target="../diagrams/quickStyle11.xml"/><Relationship Id="rId14" Type="http://schemas.openxmlformats.org/officeDocument/2006/relationships/diagramData" Target="../diagrams/data12.xml"/><Relationship Id="rId22"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diagramLayout" Target="../diagrams/layout13.xml"/><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diagramData" Target="../diagrams/data13.xml"/><Relationship Id="rId16" Type="http://schemas.openxmlformats.org/officeDocument/2006/relationships/image" Target="../media/image31.png"/><Relationship Id="rId1" Type="http://schemas.openxmlformats.org/officeDocument/2006/relationships/slideLayout" Target="../slideLayouts/slideLayout4.xml"/><Relationship Id="rId6" Type="http://schemas.microsoft.com/office/2007/relationships/diagramDrawing" Target="../diagrams/drawing13.xml"/><Relationship Id="rId11" Type="http://schemas.openxmlformats.org/officeDocument/2006/relationships/image" Target="../media/image26.png"/><Relationship Id="rId5" Type="http://schemas.openxmlformats.org/officeDocument/2006/relationships/diagramColors" Target="../diagrams/colors13.xml"/><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diagramQuickStyle" Target="../diagrams/quickStyle13.xml"/><Relationship Id="rId9" Type="http://schemas.openxmlformats.org/officeDocument/2006/relationships/image" Target="../media/image24.png"/><Relationship Id="rId14"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5.xml"/><Relationship Id="rId13" Type="http://schemas.openxmlformats.org/officeDocument/2006/relationships/diagramLayout" Target="../diagrams/layout16.xml"/><Relationship Id="rId3" Type="http://schemas.openxmlformats.org/officeDocument/2006/relationships/diagramLayout" Target="../diagrams/layout14.xml"/><Relationship Id="rId7" Type="http://schemas.openxmlformats.org/officeDocument/2006/relationships/diagramData" Target="../diagrams/data15.xml"/><Relationship Id="rId12" Type="http://schemas.openxmlformats.org/officeDocument/2006/relationships/diagramData" Target="../diagrams/data16.xml"/><Relationship Id="rId17" Type="http://schemas.openxmlformats.org/officeDocument/2006/relationships/chart" Target="../charts/chart1.xml"/><Relationship Id="rId2" Type="http://schemas.openxmlformats.org/officeDocument/2006/relationships/diagramData" Target="../diagrams/data14.xml"/><Relationship Id="rId16" Type="http://schemas.microsoft.com/office/2007/relationships/diagramDrawing" Target="../diagrams/drawing16.xml"/><Relationship Id="rId1" Type="http://schemas.openxmlformats.org/officeDocument/2006/relationships/slideLayout" Target="../slideLayouts/slideLayout4.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5" Type="http://schemas.openxmlformats.org/officeDocument/2006/relationships/diagramColors" Target="../diagrams/colors16.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 Id="rId14" Type="http://schemas.openxmlformats.org/officeDocument/2006/relationships/diagramQuickStyle" Target="../diagrams/quickStyle16.xml"/></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Layout" Target="../diagrams/layout17.xml"/><Relationship Id="rId7" Type="http://schemas.openxmlformats.org/officeDocument/2006/relationships/chart" Target="../charts/chart2.xml"/><Relationship Id="rId2" Type="http://schemas.openxmlformats.org/officeDocument/2006/relationships/diagramData" Target="../diagrams/data17.xml"/><Relationship Id="rId1" Type="http://schemas.openxmlformats.org/officeDocument/2006/relationships/slideLayout" Target="../slideLayouts/slideLayout4.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9.xml"/><Relationship Id="rId3" Type="http://schemas.openxmlformats.org/officeDocument/2006/relationships/diagramLayout" Target="../diagrams/layout18.xml"/><Relationship Id="rId7" Type="http://schemas.openxmlformats.org/officeDocument/2006/relationships/diagramData" Target="../diagrams/data19.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11" Type="http://schemas.microsoft.com/office/2007/relationships/diagramDrawing" Target="../diagrams/drawing19.xml"/><Relationship Id="rId5" Type="http://schemas.openxmlformats.org/officeDocument/2006/relationships/diagramColors" Target="../diagrams/colors18.xml"/><Relationship Id="rId10" Type="http://schemas.openxmlformats.org/officeDocument/2006/relationships/diagramColors" Target="../diagrams/colors19.xml"/><Relationship Id="rId4" Type="http://schemas.openxmlformats.org/officeDocument/2006/relationships/diagramQuickStyle" Target="../diagrams/quickStyle18.xml"/><Relationship Id="rId9" Type="http://schemas.openxmlformats.org/officeDocument/2006/relationships/diagramQuickStyle" Target="../diagrams/quickStyle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A319A-5144-CB1F-CC46-C108C2C2B8D6}"/>
              </a:ext>
            </a:extLst>
          </p:cNvPr>
          <p:cNvSpPr>
            <a:spLocks noGrp="1"/>
          </p:cNvSpPr>
          <p:nvPr>
            <p:ph type="ctrTitle"/>
          </p:nvPr>
        </p:nvSpPr>
        <p:spPr>
          <a:xfrm>
            <a:off x="1535206" y="1301657"/>
            <a:ext cx="9144000" cy="2387600"/>
          </a:xfrm>
        </p:spPr>
        <p:txBody>
          <a:bodyPr>
            <a:normAutofit fontScale="90000"/>
          </a:bodyPr>
          <a:lstStyle/>
          <a:p>
            <a:r>
              <a:rPr lang="en-US" b="1" dirty="0" err="1">
                <a:ea typeface="+mj-lt"/>
                <a:cs typeface="+mj-lt"/>
              </a:rPr>
              <a:t>VisiCompanion</a:t>
            </a:r>
            <a:r>
              <a:rPr lang="en-US" dirty="0">
                <a:ea typeface="+mj-lt"/>
                <a:cs typeface="+mj-lt"/>
              </a:rPr>
              <a:t>: Comparative Study of YOLOv8 and YOLOv9 for Grocery Detection</a:t>
            </a:r>
            <a:endParaRPr lang="en-US" dirty="0"/>
          </a:p>
        </p:txBody>
      </p:sp>
      <p:sp>
        <p:nvSpPr>
          <p:cNvPr id="3" name="Subtitle 2">
            <a:extLst>
              <a:ext uri="{FF2B5EF4-FFF2-40B4-BE49-F238E27FC236}">
                <a16:creationId xmlns:a16="http://schemas.microsoft.com/office/drawing/2014/main" id="{15EF595A-3A7B-159B-1402-AC8035DC9DDC}"/>
              </a:ext>
            </a:extLst>
          </p:cNvPr>
          <p:cNvSpPr>
            <a:spLocks noGrp="1"/>
          </p:cNvSpPr>
          <p:nvPr>
            <p:ph type="subTitle" idx="1"/>
          </p:nvPr>
        </p:nvSpPr>
        <p:spPr>
          <a:xfrm>
            <a:off x="1524000" y="4027862"/>
            <a:ext cx="9144000" cy="2081585"/>
          </a:xfrm>
        </p:spPr>
        <p:txBody>
          <a:bodyPr vert="horz" lIns="91440" tIns="45720" rIns="91440" bIns="45720" rtlCol="0" anchor="t">
            <a:normAutofit/>
          </a:bodyPr>
          <a:lstStyle/>
          <a:p>
            <a:r>
              <a:rPr lang="en-US" dirty="0">
                <a:ea typeface="+mn-lt"/>
                <a:cs typeface="+mn-lt"/>
              </a:rPr>
              <a:t>KIET Group of Institutions, Ghaziabad</a:t>
            </a:r>
          </a:p>
          <a:p>
            <a:r>
              <a:rPr lang="en-US" dirty="0">
                <a:ea typeface="+mn-lt"/>
                <a:cs typeface="+mn-lt"/>
              </a:rPr>
              <a:t>Mentor:- Payal Chhabra</a:t>
            </a:r>
            <a:endParaRPr lang="en-US" dirty="0"/>
          </a:p>
          <a:p>
            <a:r>
              <a:rPr lang="en-US" dirty="0">
                <a:ea typeface="+mn-lt"/>
                <a:cs typeface="+mn-lt"/>
              </a:rPr>
              <a:t>Members:- Vibhore Jain, Tanmay Arora, Neeraj Gandhi, Swapnil Bhatnagar</a:t>
            </a:r>
            <a:endParaRPr lang="en-US" dirty="0"/>
          </a:p>
          <a:p>
            <a:endParaRPr lang="en-US" dirty="0"/>
          </a:p>
          <a:p>
            <a:endParaRPr lang="en-US" dirty="0"/>
          </a:p>
        </p:txBody>
      </p:sp>
    </p:spTree>
    <p:extLst>
      <p:ext uri="{BB962C8B-B14F-4D97-AF65-F5344CB8AC3E}">
        <p14:creationId xmlns:p14="http://schemas.microsoft.com/office/powerpoint/2010/main" val="678388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4260F-8626-446B-FE5A-B8AA8DF5B4D6}"/>
            </a:ext>
          </a:extLst>
        </p:cNvPr>
        <p:cNvGrpSpPr/>
        <p:nvPr/>
      </p:nvGrpSpPr>
      <p:grpSpPr>
        <a:xfrm>
          <a:off x="0" y="0"/>
          <a:ext cx="0" cy="0"/>
          <a:chOff x="0" y="0"/>
          <a:chExt cx="0" cy="0"/>
        </a:xfrm>
      </p:grpSpPr>
      <p:graphicFrame>
        <p:nvGraphicFramePr>
          <p:cNvPr id="3077" name="Content Placeholder 3076">
            <a:extLst>
              <a:ext uri="{FF2B5EF4-FFF2-40B4-BE49-F238E27FC236}">
                <a16:creationId xmlns:a16="http://schemas.microsoft.com/office/drawing/2014/main" id="{5220D9E9-F440-8025-16EA-228EFF2338BF}"/>
              </a:ext>
            </a:extLst>
          </p:cNvPr>
          <p:cNvGraphicFramePr>
            <a:graphicFrameLocks noGrp="1"/>
          </p:cNvGraphicFramePr>
          <p:nvPr>
            <p:ph sz="quarter" idx="4"/>
            <p:extLst>
              <p:ext uri="{D42A27DB-BD31-4B8C-83A1-F6EECF244321}">
                <p14:modId xmlns:p14="http://schemas.microsoft.com/office/powerpoint/2010/main" val="3140268119"/>
              </p:ext>
            </p:extLst>
          </p:nvPr>
        </p:nvGraphicFramePr>
        <p:xfrm>
          <a:off x="708526" y="3783262"/>
          <a:ext cx="4839369" cy="2573089"/>
        </p:xfrm>
        <a:graphic>
          <a:graphicData uri="http://schemas.openxmlformats.org/drawingml/2006/table">
            <a:tbl>
              <a:tblPr firstRow="1" bandRow="1">
                <a:tableStyleId>{5C22544A-7EE6-4342-B048-85BDC9FD1C3A}</a:tableStyleId>
              </a:tblPr>
              <a:tblGrid>
                <a:gridCol w="1613123">
                  <a:extLst>
                    <a:ext uri="{9D8B030D-6E8A-4147-A177-3AD203B41FA5}">
                      <a16:colId xmlns:a16="http://schemas.microsoft.com/office/drawing/2014/main" val="3357886769"/>
                    </a:ext>
                  </a:extLst>
                </a:gridCol>
                <a:gridCol w="1613123">
                  <a:extLst>
                    <a:ext uri="{9D8B030D-6E8A-4147-A177-3AD203B41FA5}">
                      <a16:colId xmlns:a16="http://schemas.microsoft.com/office/drawing/2014/main" val="1905078391"/>
                    </a:ext>
                  </a:extLst>
                </a:gridCol>
                <a:gridCol w="1613123">
                  <a:extLst>
                    <a:ext uri="{9D8B030D-6E8A-4147-A177-3AD203B41FA5}">
                      <a16:colId xmlns:a16="http://schemas.microsoft.com/office/drawing/2014/main" val="2195830509"/>
                    </a:ext>
                  </a:extLst>
                </a:gridCol>
              </a:tblGrid>
              <a:tr h="376732">
                <a:tc>
                  <a:txBody>
                    <a:bodyPr/>
                    <a:lstStyle/>
                    <a:p>
                      <a:pPr lvl="0" algn="l">
                        <a:lnSpc>
                          <a:spcPct val="100000"/>
                        </a:lnSpc>
                        <a:spcBef>
                          <a:spcPts val="0"/>
                        </a:spcBef>
                        <a:spcAft>
                          <a:spcPts val="0"/>
                        </a:spcAft>
                        <a:buNone/>
                      </a:pPr>
                      <a:r>
                        <a:rPr lang="en-US" sz="1800" b="0" i="0" u="none" strike="noStrike" noProof="0">
                          <a:latin typeface="Aptos"/>
                        </a:rPr>
                        <a:t>Metrics</a:t>
                      </a:r>
                      <a:endParaRPr lang="en-US"/>
                    </a:p>
                  </a:txBody>
                  <a:tcPr/>
                </a:tc>
                <a:tc>
                  <a:txBody>
                    <a:bodyPr/>
                    <a:lstStyle/>
                    <a:p>
                      <a:pPr lvl="0" algn="l">
                        <a:lnSpc>
                          <a:spcPct val="100000"/>
                        </a:lnSpc>
                        <a:spcBef>
                          <a:spcPts val="0"/>
                        </a:spcBef>
                        <a:spcAft>
                          <a:spcPts val="0"/>
                        </a:spcAft>
                        <a:buNone/>
                      </a:pPr>
                      <a:r>
                        <a:rPr lang="en-US" sz="1800" b="0" i="0" u="none" strike="noStrike" noProof="0" dirty="0">
                          <a:solidFill>
                            <a:srgbClr val="FFFFFF"/>
                          </a:solidFill>
                          <a:latin typeface="Aptos"/>
                        </a:rPr>
                        <a:t>YOLOv8</a:t>
                      </a:r>
                      <a:endParaRPr lang="en-US" sz="1800" b="1" i="0" u="none" strike="noStrike" noProof="0" dirty="0">
                        <a:solidFill>
                          <a:srgbClr val="FFFFFF"/>
                        </a:solidFill>
                        <a:latin typeface="Aptos"/>
                      </a:endParaRPr>
                    </a:p>
                  </a:txBody>
                  <a:tcPr/>
                </a:tc>
                <a:tc>
                  <a:txBody>
                    <a:bodyPr/>
                    <a:lstStyle/>
                    <a:p>
                      <a:pPr lvl="0" algn="l">
                        <a:lnSpc>
                          <a:spcPct val="100000"/>
                        </a:lnSpc>
                        <a:spcBef>
                          <a:spcPts val="0"/>
                        </a:spcBef>
                        <a:spcAft>
                          <a:spcPts val="0"/>
                        </a:spcAft>
                        <a:buNone/>
                      </a:pPr>
                      <a:r>
                        <a:rPr lang="en-US" sz="1800" b="0" i="0" u="none" strike="noStrike" noProof="0">
                          <a:solidFill>
                            <a:srgbClr val="FFFFFF"/>
                          </a:solidFill>
                          <a:latin typeface="Aptos"/>
                        </a:rPr>
                        <a:t>YOLOv9</a:t>
                      </a:r>
                      <a:endParaRPr lang="en-US" sz="1800" b="1" i="0" u="none" strike="noStrike" noProof="0">
                        <a:solidFill>
                          <a:srgbClr val="FFFFFF"/>
                        </a:solidFill>
                        <a:latin typeface="Aptos"/>
                      </a:endParaRPr>
                    </a:p>
                  </a:txBody>
                  <a:tcPr/>
                </a:tc>
                <a:extLst>
                  <a:ext uri="{0D108BD9-81ED-4DB2-BD59-A6C34878D82A}">
                    <a16:rowId xmlns:a16="http://schemas.microsoft.com/office/drawing/2014/main" val="602400532"/>
                  </a:ext>
                </a:extLst>
              </a:tr>
              <a:tr h="376732">
                <a:tc>
                  <a:txBody>
                    <a:bodyPr/>
                    <a:lstStyle/>
                    <a:p>
                      <a:pPr lvl="0" algn="l">
                        <a:lnSpc>
                          <a:spcPct val="100000"/>
                        </a:lnSpc>
                        <a:spcBef>
                          <a:spcPts val="0"/>
                        </a:spcBef>
                        <a:spcAft>
                          <a:spcPts val="0"/>
                        </a:spcAft>
                        <a:buNone/>
                      </a:pPr>
                      <a:r>
                        <a:rPr lang="en-US" sz="1800" b="0" i="0" u="none" strike="noStrike" noProof="0" err="1">
                          <a:solidFill>
                            <a:schemeClr val="tx1">
                              <a:lumMod val="95000"/>
                              <a:lumOff val="5000"/>
                            </a:schemeClr>
                          </a:solidFill>
                          <a:latin typeface="Aptos"/>
                        </a:rPr>
                        <a:t>mAP</a:t>
                      </a:r>
                    </a:p>
                  </a:txBody>
                  <a:tcPr/>
                </a:tc>
                <a:tc>
                  <a:txBody>
                    <a:bodyPr/>
                    <a:lstStyle/>
                    <a:p>
                      <a:r>
                        <a:rPr lang="en-US"/>
                        <a:t>93.5%</a:t>
                      </a:r>
                    </a:p>
                  </a:txBody>
                  <a:tcPr/>
                </a:tc>
                <a:tc>
                  <a:txBody>
                    <a:bodyPr/>
                    <a:lstStyle/>
                    <a:p>
                      <a:r>
                        <a:rPr lang="en-US"/>
                        <a:t>95%</a:t>
                      </a:r>
                    </a:p>
                  </a:txBody>
                  <a:tcPr/>
                </a:tc>
                <a:extLst>
                  <a:ext uri="{0D108BD9-81ED-4DB2-BD59-A6C34878D82A}">
                    <a16:rowId xmlns:a16="http://schemas.microsoft.com/office/drawing/2014/main" val="3800129853"/>
                  </a:ext>
                </a:extLst>
              </a:tr>
              <a:tr h="425870">
                <a:tc>
                  <a:txBody>
                    <a:bodyPr/>
                    <a:lstStyle/>
                    <a:p>
                      <a:pPr lvl="0">
                        <a:buNone/>
                      </a:pPr>
                      <a:r>
                        <a:rPr lang="en-US"/>
                        <a:t>Precision</a:t>
                      </a:r>
                    </a:p>
                  </a:txBody>
                  <a:tcPr/>
                </a:tc>
                <a:tc>
                  <a:txBody>
                    <a:bodyPr/>
                    <a:lstStyle/>
                    <a:p>
                      <a:r>
                        <a:rPr lang="en-US"/>
                        <a:t>Moderate</a:t>
                      </a:r>
                    </a:p>
                  </a:txBody>
                  <a:tcPr/>
                </a:tc>
                <a:tc>
                  <a:txBody>
                    <a:bodyPr/>
                    <a:lstStyle/>
                    <a:p>
                      <a:r>
                        <a:rPr lang="en-US"/>
                        <a:t>96.8%</a:t>
                      </a:r>
                    </a:p>
                  </a:txBody>
                  <a:tcPr/>
                </a:tc>
                <a:extLst>
                  <a:ext uri="{0D108BD9-81ED-4DB2-BD59-A6C34878D82A}">
                    <a16:rowId xmlns:a16="http://schemas.microsoft.com/office/drawing/2014/main" val="829828780"/>
                  </a:ext>
                </a:extLst>
              </a:tr>
              <a:tr h="376732">
                <a:tc>
                  <a:txBody>
                    <a:bodyPr/>
                    <a:lstStyle/>
                    <a:p>
                      <a:pPr lvl="0">
                        <a:buNone/>
                      </a:pPr>
                      <a:r>
                        <a:rPr lang="en-US"/>
                        <a:t>FPS</a:t>
                      </a:r>
                    </a:p>
                  </a:txBody>
                  <a:tcPr/>
                </a:tc>
                <a:tc>
                  <a:txBody>
                    <a:bodyPr/>
                    <a:lstStyle/>
                    <a:p>
                      <a:r>
                        <a:rPr lang="en-US"/>
                        <a:t>50 FPS</a:t>
                      </a:r>
                    </a:p>
                  </a:txBody>
                  <a:tcPr/>
                </a:tc>
                <a:tc>
                  <a:txBody>
                    <a:bodyPr/>
                    <a:lstStyle/>
                    <a:p>
                      <a:r>
                        <a:rPr lang="en-US"/>
                        <a:t>35 FPS</a:t>
                      </a:r>
                    </a:p>
                  </a:txBody>
                  <a:tcPr/>
                </a:tc>
                <a:extLst>
                  <a:ext uri="{0D108BD9-81ED-4DB2-BD59-A6C34878D82A}">
                    <a16:rowId xmlns:a16="http://schemas.microsoft.com/office/drawing/2014/main" val="3589450509"/>
                  </a:ext>
                </a:extLst>
              </a:tr>
              <a:tr h="376732">
                <a:tc>
                  <a:txBody>
                    <a:bodyPr/>
                    <a:lstStyle/>
                    <a:p>
                      <a:r>
                        <a:rPr lang="en-US"/>
                        <a:t>IOU</a:t>
                      </a:r>
                    </a:p>
                  </a:txBody>
                  <a:tcPr/>
                </a:tc>
                <a:tc>
                  <a:txBody>
                    <a:bodyPr/>
                    <a:lstStyle/>
                    <a:p>
                      <a:r>
                        <a:rPr lang="en-US"/>
                        <a:t>0.8</a:t>
                      </a:r>
                    </a:p>
                  </a:txBody>
                  <a:tcPr/>
                </a:tc>
                <a:tc>
                  <a:txBody>
                    <a:bodyPr/>
                    <a:lstStyle/>
                    <a:p>
                      <a:r>
                        <a:rPr lang="en-US"/>
                        <a:t>0.85</a:t>
                      </a:r>
                    </a:p>
                  </a:txBody>
                  <a:tcPr/>
                </a:tc>
                <a:extLst>
                  <a:ext uri="{0D108BD9-81ED-4DB2-BD59-A6C34878D82A}">
                    <a16:rowId xmlns:a16="http://schemas.microsoft.com/office/drawing/2014/main" val="125258035"/>
                  </a:ext>
                </a:extLst>
              </a:tr>
              <a:tr h="640291">
                <a:tc>
                  <a:txBody>
                    <a:bodyPr/>
                    <a:lstStyle/>
                    <a:p>
                      <a:r>
                        <a:rPr lang="en-US"/>
                        <a:t>Small object detection</a:t>
                      </a:r>
                    </a:p>
                  </a:txBody>
                  <a:tcPr/>
                </a:tc>
                <a:tc>
                  <a:txBody>
                    <a:bodyPr/>
                    <a:lstStyle/>
                    <a:p>
                      <a:r>
                        <a:rPr lang="en-US"/>
                        <a:t>Moderate</a:t>
                      </a:r>
                    </a:p>
                  </a:txBody>
                  <a:tcPr/>
                </a:tc>
                <a:tc>
                  <a:txBody>
                    <a:bodyPr/>
                    <a:lstStyle/>
                    <a:p>
                      <a:r>
                        <a:rPr lang="en-US" dirty="0"/>
                        <a:t>Better</a:t>
                      </a:r>
                    </a:p>
                  </a:txBody>
                  <a:tcPr/>
                </a:tc>
                <a:extLst>
                  <a:ext uri="{0D108BD9-81ED-4DB2-BD59-A6C34878D82A}">
                    <a16:rowId xmlns:a16="http://schemas.microsoft.com/office/drawing/2014/main" val="2701462685"/>
                  </a:ext>
                </a:extLst>
              </a:tr>
            </a:tbl>
          </a:graphicData>
        </a:graphic>
      </p:graphicFrame>
      <p:sp>
        <p:nvSpPr>
          <p:cNvPr id="7" name="Slide Number Placeholder 6">
            <a:extLst>
              <a:ext uri="{FF2B5EF4-FFF2-40B4-BE49-F238E27FC236}">
                <a16:creationId xmlns:a16="http://schemas.microsoft.com/office/drawing/2014/main" id="{431C50AC-B280-F794-0D6B-DE4EBD544E9B}"/>
              </a:ext>
            </a:extLst>
          </p:cNvPr>
          <p:cNvSpPr>
            <a:spLocks noGrp="1"/>
          </p:cNvSpPr>
          <p:nvPr>
            <p:ph type="sldNum" sz="quarter" idx="12"/>
          </p:nvPr>
        </p:nvSpPr>
        <p:spPr/>
        <p:txBody>
          <a:bodyPr/>
          <a:lstStyle/>
          <a:p>
            <a:fld id="{CE8059FC-C8FA-489D-B2BF-919626E45400}" type="slidenum">
              <a:rPr lang="en-US" smtClean="0"/>
              <a:t>10</a:t>
            </a:fld>
            <a:endParaRPr lang="en-US"/>
          </a:p>
        </p:txBody>
      </p:sp>
      <p:cxnSp>
        <p:nvCxnSpPr>
          <p:cNvPr id="15" name="Straight Arrow Connector 14">
            <a:extLst>
              <a:ext uri="{FF2B5EF4-FFF2-40B4-BE49-F238E27FC236}">
                <a16:creationId xmlns:a16="http://schemas.microsoft.com/office/drawing/2014/main" id="{768B96C9-9634-B16A-889A-4C958468A176}"/>
              </a:ext>
            </a:extLst>
          </p:cNvPr>
          <p:cNvCxnSpPr/>
          <p:nvPr/>
        </p:nvCxnSpPr>
        <p:spPr>
          <a:xfrm>
            <a:off x="709281" y="648486"/>
            <a:ext cx="9911404" cy="1154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3079" name="TextBox 3078">
            <a:extLst>
              <a:ext uri="{FF2B5EF4-FFF2-40B4-BE49-F238E27FC236}">
                <a16:creationId xmlns:a16="http://schemas.microsoft.com/office/drawing/2014/main" id="{9C1B1DC9-C127-C64D-4958-2089F129D179}"/>
              </a:ext>
            </a:extLst>
          </p:cNvPr>
          <p:cNvSpPr txBox="1"/>
          <p:nvPr/>
        </p:nvSpPr>
        <p:spPr>
          <a:xfrm>
            <a:off x="3633491" y="169765"/>
            <a:ext cx="495632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latin typeface="+mj-lt"/>
                <a:ea typeface="+mn-lt"/>
                <a:cs typeface="+mn-lt"/>
              </a:rPr>
              <a:t>Performance Comparison</a:t>
            </a:r>
            <a:endParaRPr lang="en-US" sz="2400" dirty="0">
              <a:latin typeface="+mj-lt"/>
              <a:ea typeface="+mn-lt"/>
              <a:cs typeface="+mn-lt"/>
            </a:endParaRPr>
          </a:p>
        </p:txBody>
      </p:sp>
      <p:graphicFrame>
        <p:nvGraphicFramePr>
          <p:cNvPr id="3253" name="Diagram 3252">
            <a:extLst>
              <a:ext uri="{FF2B5EF4-FFF2-40B4-BE49-F238E27FC236}">
                <a16:creationId xmlns:a16="http://schemas.microsoft.com/office/drawing/2014/main" id="{DC93D238-F620-43DD-F619-D78D1BA568A5}"/>
              </a:ext>
            </a:extLst>
          </p:cNvPr>
          <p:cNvGraphicFramePr/>
          <p:nvPr>
            <p:extLst>
              <p:ext uri="{D42A27DB-BD31-4B8C-83A1-F6EECF244321}">
                <p14:modId xmlns:p14="http://schemas.microsoft.com/office/powerpoint/2010/main" val="1987035292"/>
              </p:ext>
            </p:extLst>
          </p:nvPr>
        </p:nvGraphicFramePr>
        <p:xfrm>
          <a:off x="708526" y="871041"/>
          <a:ext cx="4839369" cy="2570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83" name="TextBox 3082">
            <a:extLst>
              <a:ext uri="{FF2B5EF4-FFF2-40B4-BE49-F238E27FC236}">
                <a16:creationId xmlns:a16="http://schemas.microsoft.com/office/drawing/2014/main" id="{975BF2DD-A439-04D7-C22F-112E99950184}"/>
              </a:ext>
            </a:extLst>
          </p:cNvPr>
          <p:cNvSpPr txBox="1"/>
          <p:nvPr/>
        </p:nvSpPr>
        <p:spPr>
          <a:xfrm>
            <a:off x="8477216" y="807246"/>
            <a:ext cx="1051146" cy="400110"/>
          </a:xfrm>
          <a:prstGeom prst="rect">
            <a:avLst/>
          </a:prstGeom>
          <a:solidFill>
            <a:srgbClr val="CCD2D8"/>
          </a:solidFill>
        </p:spPr>
        <p:txBody>
          <a:bodyPr wrap="square" lIns="91440" tIns="45720" rIns="91440" bIns="45720" rtlCol="0" anchor="t">
            <a:spAutoFit/>
          </a:bodyPr>
          <a:lstStyle/>
          <a:p>
            <a:pPr algn="ctr"/>
            <a:r>
              <a:rPr lang="en-US" sz="2000" b="1" dirty="0">
                <a:latin typeface="Calibri"/>
                <a:ea typeface="Calibri"/>
                <a:cs typeface="Calibri"/>
              </a:rPr>
              <a:t>YOLOv8</a:t>
            </a:r>
            <a:endParaRPr lang="en-IN" sz="2000" b="1" dirty="0">
              <a:latin typeface="Calibri"/>
              <a:ea typeface="Calibri"/>
              <a:cs typeface="Calibri"/>
            </a:endParaRPr>
          </a:p>
        </p:txBody>
      </p:sp>
      <p:sp>
        <p:nvSpPr>
          <p:cNvPr id="3085" name="TextBox 3084">
            <a:extLst>
              <a:ext uri="{FF2B5EF4-FFF2-40B4-BE49-F238E27FC236}">
                <a16:creationId xmlns:a16="http://schemas.microsoft.com/office/drawing/2014/main" id="{82C69A3B-A9B9-90FA-B875-96A3176961B3}"/>
              </a:ext>
            </a:extLst>
          </p:cNvPr>
          <p:cNvSpPr txBox="1"/>
          <p:nvPr/>
        </p:nvSpPr>
        <p:spPr>
          <a:xfrm>
            <a:off x="8562506" y="3609070"/>
            <a:ext cx="1037778" cy="400110"/>
          </a:xfrm>
          <a:prstGeom prst="rect">
            <a:avLst/>
          </a:prstGeom>
          <a:solidFill>
            <a:srgbClr val="CCD2D8"/>
          </a:solidFill>
        </p:spPr>
        <p:txBody>
          <a:bodyPr wrap="square" lIns="91440" tIns="45720" rIns="91440" bIns="45720" rtlCol="0" anchor="t">
            <a:spAutoFit/>
          </a:bodyPr>
          <a:lstStyle/>
          <a:p>
            <a:pPr algn="ctr"/>
            <a:r>
              <a:rPr lang="en-US" sz="2000" b="1" dirty="0">
                <a:latin typeface="Calibri"/>
                <a:ea typeface="Calibri"/>
                <a:cs typeface="Calibri"/>
              </a:rPr>
              <a:t>YOLOv9</a:t>
            </a:r>
            <a:endParaRPr lang="en-IN" sz="2000" b="1" dirty="0">
              <a:latin typeface="Calibri"/>
              <a:ea typeface="Calibri"/>
              <a:cs typeface="Calibri"/>
            </a:endParaRPr>
          </a:p>
        </p:txBody>
      </p:sp>
      <p:pic>
        <p:nvPicPr>
          <p:cNvPr id="3" name="Picture 2">
            <a:extLst>
              <a:ext uri="{FF2B5EF4-FFF2-40B4-BE49-F238E27FC236}">
                <a16:creationId xmlns:a16="http://schemas.microsoft.com/office/drawing/2014/main" id="{34632BE0-5A6F-5B2D-22DC-69F087EA09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75158" y="1251439"/>
            <a:ext cx="6291633" cy="2375550"/>
          </a:xfrm>
          <a:prstGeom prst="rect">
            <a:avLst/>
          </a:prstGeom>
        </p:spPr>
      </p:pic>
      <p:pic>
        <p:nvPicPr>
          <p:cNvPr id="9" name="Picture 8">
            <a:extLst>
              <a:ext uri="{FF2B5EF4-FFF2-40B4-BE49-F238E27FC236}">
                <a16:creationId xmlns:a16="http://schemas.microsoft.com/office/drawing/2014/main" id="{C7529DF5-5BA7-84CC-869C-E4FEB93753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5158" y="4011322"/>
            <a:ext cx="6291633" cy="2398300"/>
          </a:xfrm>
          <a:prstGeom prst="rect">
            <a:avLst/>
          </a:prstGeom>
        </p:spPr>
      </p:pic>
    </p:spTree>
    <p:extLst>
      <p:ext uri="{BB962C8B-B14F-4D97-AF65-F5344CB8AC3E}">
        <p14:creationId xmlns:p14="http://schemas.microsoft.com/office/powerpoint/2010/main" val="3016092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FF65C-978B-07A7-22A9-CF18C5144E4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D26E64-0A01-BB9E-DB9B-58C24B7F66E6}"/>
              </a:ext>
            </a:extLst>
          </p:cNvPr>
          <p:cNvSpPr>
            <a:spLocks noGrp="1"/>
          </p:cNvSpPr>
          <p:nvPr>
            <p:ph type="sldNum" sz="quarter" idx="12"/>
          </p:nvPr>
        </p:nvSpPr>
        <p:spPr/>
        <p:txBody>
          <a:bodyPr/>
          <a:lstStyle/>
          <a:p>
            <a:fld id="{CE8059FC-C8FA-489D-B2BF-919626E45400}" type="slidenum">
              <a:rPr lang="en-US" smtClean="0"/>
              <a:t>11</a:t>
            </a:fld>
            <a:endParaRPr lang="en-US"/>
          </a:p>
        </p:txBody>
      </p:sp>
      <p:sp>
        <p:nvSpPr>
          <p:cNvPr id="14" name="Title 1">
            <a:extLst>
              <a:ext uri="{FF2B5EF4-FFF2-40B4-BE49-F238E27FC236}">
                <a16:creationId xmlns:a16="http://schemas.microsoft.com/office/drawing/2014/main" id="{6ECBE724-CB29-71A0-D6D4-66EF9BEFE297}"/>
              </a:ext>
            </a:extLst>
          </p:cNvPr>
          <p:cNvSpPr>
            <a:spLocks noGrp="1"/>
          </p:cNvSpPr>
          <p:nvPr>
            <p:ph type="title"/>
          </p:nvPr>
        </p:nvSpPr>
        <p:spPr>
          <a:xfrm>
            <a:off x="834514" y="350052"/>
            <a:ext cx="9968681" cy="287032"/>
          </a:xfrm>
        </p:spPr>
        <p:txBody>
          <a:bodyPr>
            <a:noAutofit/>
          </a:bodyPr>
          <a:lstStyle/>
          <a:p>
            <a:pPr algn="ctr"/>
            <a:r>
              <a:rPr lang="en-US" sz="2400" b="1" dirty="0"/>
              <a:t>Bounding box visualization</a:t>
            </a:r>
            <a:endParaRPr lang="en-US" sz="2400" dirty="0"/>
          </a:p>
        </p:txBody>
      </p:sp>
      <p:cxnSp>
        <p:nvCxnSpPr>
          <p:cNvPr id="15" name="Straight Arrow Connector 14">
            <a:extLst>
              <a:ext uri="{FF2B5EF4-FFF2-40B4-BE49-F238E27FC236}">
                <a16:creationId xmlns:a16="http://schemas.microsoft.com/office/drawing/2014/main" id="{2238E26D-9D29-60F3-3AC2-E617C61E2633}"/>
              </a:ext>
            </a:extLst>
          </p:cNvPr>
          <p:cNvCxnSpPr/>
          <p:nvPr/>
        </p:nvCxnSpPr>
        <p:spPr>
          <a:xfrm>
            <a:off x="709281" y="648486"/>
            <a:ext cx="9911404" cy="1154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99CDBA8C-C739-D069-560D-3BB834AA2DA7}"/>
              </a:ext>
            </a:extLst>
          </p:cNvPr>
          <p:cNvSpPr txBox="1"/>
          <p:nvPr/>
        </p:nvSpPr>
        <p:spPr>
          <a:xfrm>
            <a:off x="2687017" y="864459"/>
            <a:ext cx="1055582" cy="400110"/>
          </a:xfrm>
          <a:prstGeom prst="rect">
            <a:avLst/>
          </a:prstGeom>
          <a:solidFill>
            <a:srgbClr val="CCD2D8"/>
          </a:solidFill>
        </p:spPr>
        <p:txBody>
          <a:bodyPr wrap="square" lIns="91440" tIns="45720" rIns="91440" bIns="45720" rtlCol="0" anchor="t">
            <a:spAutoFit/>
          </a:bodyPr>
          <a:lstStyle/>
          <a:p>
            <a:pPr algn="ctr"/>
            <a:r>
              <a:rPr lang="en-US" sz="2000" b="1"/>
              <a:t>Yolov8</a:t>
            </a:r>
            <a:endParaRPr lang="en-US"/>
          </a:p>
        </p:txBody>
      </p:sp>
      <p:grpSp>
        <p:nvGrpSpPr>
          <p:cNvPr id="24" name="Group 23">
            <a:extLst>
              <a:ext uri="{FF2B5EF4-FFF2-40B4-BE49-F238E27FC236}">
                <a16:creationId xmlns:a16="http://schemas.microsoft.com/office/drawing/2014/main" id="{0A6D4CD3-971B-2A28-ECB1-5AD9C026FF87}"/>
              </a:ext>
            </a:extLst>
          </p:cNvPr>
          <p:cNvGrpSpPr/>
          <p:nvPr/>
        </p:nvGrpSpPr>
        <p:grpSpPr>
          <a:xfrm>
            <a:off x="592534" y="2245020"/>
            <a:ext cx="5134156" cy="678334"/>
            <a:chOff x="-45212" y="621590"/>
            <a:chExt cx="5145252" cy="465423"/>
          </a:xfrm>
          <a:solidFill>
            <a:srgbClr val="CCD2D8"/>
          </a:solidFill>
        </p:grpSpPr>
        <p:sp>
          <p:nvSpPr>
            <p:cNvPr id="25" name="Rectangle: Rounded Corners 24">
              <a:extLst>
                <a:ext uri="{FF2B5EF4-FFF2-40B4-BE49-F238E27FC236}">
                  <a16:creationId xmlns:a16="http://schemas.microsoft.com/office/drawing/2014/main" id="{35440392-57CE-10E5-A1B2-61A61AA136CA}"/>
                </a:ext>
              </a:extLst>
            </p:cNvPr>
            <p:cNvSpPr/>
            <p:nvPr/>
          </p:nvSpPr>
          <p:spPr>
            <a:xfrm>
              <a:off x="-45212" y="621590"/>
              <a:ext cx="5122760" cy="465423"/>
            </a:xfrm>
            <a:prstGeom prst="roundRect">
              <a:avLst/>
            </a:prstGeom>
            <a:grpFill/>
          </p:spPr>
          <p:style>
            <a:lnRef idx="1">
              <a:schemeClr val="accent1"/>
            </a:lnRef>
            <a:fillRef idx="2">
              <a:schemeClr val="accent1"/>
            </a:fillRef>
            <a:effectRef idx="1">
              <a:schemeClr val="accent1"/>
            </a:effectRef>
            <a:fontRef idx="minor">
              <a:schemeClr val="dk1"/>
            </a:fontRef>
          </p:style>
          <p:txBody>
            <a:bodyPr/>
            <a:lstStyle/>
            <a:p>
              <a:endParaRPr lang="en-IN"/>
            </a:p>
          </p:txBody>
        </p:sp>
        <p:sp>
          <p:nvSpPr>
            <p:cNvPr id="26" name="Rectangle: Rounded Corners 6">
              <a:extLst>
                <a:ext uri="{FF2B5EF4-FFF2-40B4-BE49-F238E27FC236}">
                  <a16:creationId xmlns:a16="http://schemas.microsoft.com/office/drawing/2014/main" id="{D6EBF391-9895-87D9-AA7C-AE0E0F929C7C}"/>
                </a:ext>
              </a:extLst>
            </p:cNvPr>
            <p:cNvSpPr txBox="1"/>
            <p:nvPr/>
          </p:nvSpPr>
          <p:spPr>
            <a:xfrm>
              <a:off x="22720" y="644310"/>
              <a:ext cx="5077320" cy="419983"/>
            </a:xfrm>
            <a:prstGeom prst="rect">
              <a:avLst/>
            </a:prstGeom>
            <a:grpFill/>
          </p:spPr>
          <p:style>
            <a:lnRef idx="0">
              <a:scrgbClr r="0" g="0" b="0"/>
            </a:lnRef>
            <a:fillRef idx="0">
              <a:scrgbClr r="0" g="0" b="0"/>
            </a:fillRef>
            <a:effectRef idx="0">
              <a:scrgbClr r="0" g="0" b="0"/>
            </a:effectRef>
            <a:fontRef idx="minor">
              <a:schemeClr val="dk1"/>
            </a:fontRef>
          </p:style>
          <p:txBody>
            <a:bodyPr spcFirstLastPara="0" vert="horz" wrap="square" lIns="57150" tIns="57150" rIns="57150" bIns="57150" numCol="1" spcCol="1270" anchor="ctr" anchorCtr="0">
              <a:noAutofit/>
            </a:bodyPr>
            <a:lstStyle/>
            <a:p>
              <a:pPr algn="ctr" defTabSz="666750">
                <a:lnSpc>
                  <a:spcPct val="90000"/>
                </a:lnSpc>
                <a:spcBef>
                  <a:spcPct val="0"/>
                </a:spcBef>
                <a:spcAft>
                  <a:spcPct val="35000"/>
                </a:spcAft>
              </a:pPr>
              <a:r>
                <a:rPr lang="en-US" sz="1600" dirty="0">
                  <a:ea typeface="+mn-lt"/>
                  <a:cs typeface="+mn-lt"/>
                </a:rPr>
                <a:t>Simplifies detection by enclosing clusters of bottles</a:t>
              </a:r>
              <a:endParaRPr lang="en-US" sz="1600" dirty="0"/>
            </a:p>
          </p:txBody>
        </p:sp>
      </p:grpSp>
      <p:sp>
        <p:nvSpPr>
          <p:cNvPr id="33" name="TextBox 32">
            <a:extLst>
              <a:ext uri="{FF2B5EF4-FFF2-40B4-BE49-F238E27FC236}">
                <a16:creationId xmlns:a16="http://schemas.microsoft.com/office/drawing/2014/main" id="{DE23A43D-1FE1-2CF6-5EB8-614CAEFC7470}"/>
              </a:ext>
            </a:extLst>
          </p:cNvPr>
          <p:cNvSpPr txBox="1"/>
          <p:nvPr/>
        </p:nvSpPr>
        <p:spPr>
          <a:xfrm>
            <a:off x="8539523" y="905502"/>
            <a:ext cx="1055582" cy="400110"/>
          </a:xfrm>
          <a:prstGeom prst="rect">
            <a:avLst/>
          </a:prstGeom>
          <a:solidFill>
            <a:srgbClr val="CCD2D8"/>
          </a:solidFill>
        </p:spPr>
        <p:txBody>
          <a:bodyPr wrap="square" lIns="91440" tIns="45720" rIns="91440" bIns="45720" rtlCol="0" anchor="t">
            <a:spAutoFit/>
          </a:bodyPr>
          <a:lstStyle/>
          <a:p>
            <a:pPr algn="ctr"/>
            <a:r>
              <a:rPr lang="en-IN" sz="2000" b="1"/>
              <a:t>Yolov9</a:t>
            </a:r>
            <a:endParaRPr lang="en-US"/>
          </a:p>
        </p:txBody>
      </p:sp>
      <p:sp>
        <p:nvSpPr>
          <p:cNvPr id="40" name="AutoShape 14" descr="Free speedometer speed mileage display vector">
            <a:extLst>
              <a:ext uri="{FF2B5EF4-FFF2-40B4-BE49-F238E27FC236}">
                <a16:creationId xmlns:a16="http://schemas.microsoft.com/office/drawing/2014/main" id="{61167614-8561-1460-EE07-B5738C95C3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1" name="AutoShape 16" descr="Free speedometer speed mileage display vector">
            <a:extLst>
              <a:ext uri="{FF2B5EF4-FFF2-40B4-BE49-F238E27FC236}">
                <a16:creationId xmlns:a16="http://schemas.microsoft.com/office/drawing/2014/main" id="{458B89A9-9322-2FB2-8140-819EA79EC756}"/>
              </a:ext>
            </a:extLst>
          </p:cNvPr>
          <p:cNvSpPr>
            <a:spLocks noChangeAspect="1" noChangeArrowheads="1"/>
          </p:cNvSpPr>
          <p:nvPr/>
        </p:nvSpPr>
        <p:spPr bwMode="auto">
          <a:xfrm>
            <a:off x="6096000" y="3429000"/>
            <a:ext cx="405652" cy="4056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108" name="Picture 3107" descr="A group of soda bottles&#10;&#10;AI-generated content may be incorrect.">
            <a:extLst>
              <a:ext uri="{FF2B5EF4-FFF2-40B4-BE49-F238E27FC236}">
                <a16:creationId xmlns:a16="http://schemas.microsoft.com/office/drawing/2014/main" id="{95839BB9-5DB5-AACF-F322-0B42B6156906}"/>
              </a:ext>
            </a:extLst>
          </p:cNvPr>
          <p:cNvPicPr>
            <a:picLocks noChangeAspect="1"/>
          </p:cNvPicPr>
          <p:nvPr/>
        </p:nvPicPr>
        <p:blipFill>
          <a:blip r:embed="rId2"/>
          <a:stretch>
            <a:fillRect/>
          </a:stretch>
        </p:blipFill>
        <p:spPr>
          <a:xfrm>
            <a:off x="903458" y="3112820"/>
            <a:ext cx="4622699" cy="2454235"/>
          </a:xfrm>
          <a:prstGeom prst="rect">
            <a:avLst/>
          </a:prstGeom>
        </p:spPr>
      </p:pic>
      <p:grpSp>
        <p:nvGrpSpPr>
          <p:cNvPr id="3202" name="Group 3201">
            <a:extLst>
              <a:ext uri="{FF2B5EF4-FFF2-40B4-BE49-F238E27FC236}">
                <a16:creationId xmlns:a16="http://schemas.microsoft.com/office/drawing/2014/main" id="{F8272C76-0956-5C06-9860-23382F83592B}"/>
              </a:ext>
            </a:extLst>
          </p:cNvPr>
          <p:cNvGrpSpPr/>
          <p:nvPr/>
        </p:nvGrpSpPr>
        <p:grpSpPr>
          <a:xfrm>
            <a:off x="6273628" y="1408719"/>
            <a:ext cx="5133965" cy="726674"/>
            <a:chOff x="0" y="66496"/>
            <a:chExt cx="5122760" cy="511893"/>
          </a:xfrm>
        </p:grpSpPr>
        <p:sp>
          <p:nvSpPr>
            <p:cNvPr id="3203" name="Rectangle: Rounded Corners 3202">
              <a:extLst>
                <a:ext uri="{FF2B5EF4-FFF2-40B4-BE49-F238E27FC236}">
                  <a16:creationId xmlns:a16="http://schemas.microsoft.com/office/drawing/2014/main" id="{03DD1016-AB33-73D8-B80B-A6FE0BC04021}"/>
                </a:ext>
              </a:extLst>
            </p:cNvPr>
            <p:cNvSpPr/>
            <p:nvPr/>
          </p:nvSpPr>
          <p:spPr>
            <a:xfrm>
              <a:off x="0" y="66496"/>
              <a:ext cx="5122760" cy="511893"/>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3204" name="Rectangle: Rounded Corners 4">
              <a:extLst>
                <a:ext uri="{FF2B5EF4-FFF2-40B4-BE49-F238E27FC236}">
                  <a16:creationId xmlns:a16="http://schemas.microsoft.com/office/drawing/2014/main" id="{A20865F6-7C34-CF74-012C-E07008130F8E}"/>
                </a:ext>
              </a:extLst>
            </p:cNvPr>
            <p:cNvSpPr txBox="1"/>
            <p:nvPr/>
          </p:nvSpPr>
          <p:spPr>
            <a:xfrm>
              <a:off x="24989" y="113897"/>
              <a:ext cx="5072782" cy="4619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algn="ctr" defTabSz="666750">
                <a:lnSpc>
                  <a:spcPct val="90000"/>
                </a:lnSpc>
                <a:spcBef>
                  <a:spcPct val="0"/>
                </a:spcBef>
                <a:spcAft>
                  <a:spcPct val="35000"/>
                </a:spcAft>
              </a:pPr>
              <a:r>
                <a:rPr lang="en-US" sz="1600" dirty="0">
                  <a:solidFill>
                    <a:schemeClr val="bg1"/>
                  </a:solidFill>
                  <a:ea typeface="+mn-lt"/>
                  <a:cs typeface="+mn-lt"/>
                </a:rPr>
                <a:t>Detected </a:t>
              </a:r>
              <a:r>
                <a:rPr lang="en-US" sz="1600" b="1" dirty="0">
                  <a:solidFill>
                    <a:schemeClr val="bg1"/>
                  </a:solidFill>
                  <a:ea typeface="+mn-lt"/>
                  <a:cs typeface="+mn-lt"/>
                </a:rPr>
                <a:t>Fanta 500ml</a:t>
              </a:r>
              <a:r>
                <a:rPr lang="en-US" sz="1600" dirty="0">
                  <a:solidFill>
                    <a:schemeClr val="bg1"/>
                  </a:solidFill>
                  <a:ea typeface="+mn-lt"/>
                  <a:cs typeface="+mn-lt"/>
                </a:rPr>
                <a:t> with </a:t>
              </a:r>
              <a:r>
                <a:rPr lang="en-US" sz="1600" b="1" dirty="0">
                  <a:solidFill>
                    <a:schemeClr val="bg1"/>
                  </a:solidFill>
                  <a:ea typeface="+mn-lt"/>
                  <a:cs typeface="+mn-lt"/>
                </a:rPr>
                <a:t>93% confidence</a:t>
              </a:r>
              <a:endParaRPr lang="en-US" sz="1600" dirty="0">
                <a:solidFill>
                  <a:schemeClr val="bg1"/>
                </a:solidFill>
              </a:endParaRPr>
            </a:p>
          </p:txBody>
        </p:sp>
      </p:grpSp>
      <p:grpSp>
        <p:nvGrpSpPr>
          <p:cNvPr id="3205" name="Group 3204">
            <a:extLst>
              <a:ext uri="{FF2B5EF4-FFF2-40B4-BE49-F238E27FC236}">
                <a16:creationId xmlns:a16="http://schemas.microsoft.com/office/drawing/2014/main" id="{D7F36051-75B8-C206-9D23-2B24CB60FA9F}"/>
              </a:ext>
            </a:extLst>
          </p:cNvPr>
          <p:cNvGrpSpPr/>
          <p:nvPr/>
        </p:nvGrpSpPr>
        <p:grpSpPr>
          <a:xfrm>
            <a:off x="6298672" y="2235308"/>
            <a:ext cx="5133965" cy="688046"/>
            <a:chOff x="0" y="621590"/>
            <a:chExt cx="5122760" cy="465423"/>
          </a:xfrm>
          <a:solidFill>
            <a:srgbClr val="CCD2D8"/>
          </a:solidFill>
        </p:grpSpPr>
        <p:sp>
          <p:nvSpPr>
            <p:cNvPr id="3206" name="Rectangle: Rounded Corners 3205">
              <a:extLst>
                <a:ext uri="{FF2B5EF4-FFF2-40B4-BE49-F238E27FC236}">
                  <a16:creationId xmlns:a16="http://schemas.microsoft.com/office/drawing/2014/main" id="{6882BE9C-CBC6-BBAB-9E3E-9CCCE8FB3FB8}"/>
                </a:ext>
              </a:extLst>
            </p:cNvPr>
            <p:cNvSpPr/>
            <p:nvPr/>
          </p:nvSpPr>
          <p:spPr>
            <a:xfrm>
              <a:off x="0" y="621590"/>
              <a:ext cx="5122760" cy="465423"/>
            </a:xfrm>
            <a:prstGeom prst="roundRect">
              <a:avLst/>
            </a:prstGeom>
            <a:grpFill/>
          </p:spPr>
          <p:style>
            <a:lnRef idx="1">
              <a:schemeClr val="accent1"/>
            </a:lnRef>
            <a:fillRef idx="2">
              <a:schemeClr val="accent1"/>
            </a:fillRef>
            <a:effectRef idx="1">
              <a:schemeClr val="accent1"/>
            </a:effectRef>
            <a:fontRef idx="minor">
              <a:schemeClr val="dk1"/>
            </a:fontRef>
          </p:style>
          <p:txBody>
            <a:bodyPr/>
            <a:lstStyle/>
            <a:p>
              <a:endParaRPr lang="en-IN"/>
            </a:p>
          </p:txBody>
        </p:sp>
        <p:sp>
          <p:nvSpPr>
            <p:cNvPr id="3207" name="Rectangle: Rounded Corners 6">
              <a:extLst>
                <a:ext uri="{FF2B5EF4-FFF2-40B4-BE49-F238E27FC236}">
                  <a16:creationId xmlns:a16="http://schemas.microsoft.com/office/drawing/2014/main" id="{22E4CA16-4B56-1DB1-3115-559FF6D464DD}"/>
                </a:ext>
              </a:extLst>
            </p:cNvPr>
            <p:cNvSpPr txBox="1"/>
            <p:nvPr/>
          </p:nvSpPr>
          <p:spPr>
            <a:xfrm>
              <a:off x="22720" y="644310"/>
              <a:ext cx="5077320" cy="419983"/>
            </a:xfrm>
            <a:prstGeom prst="rect">
              <a:avLst/>
            </a:prstGeom>
            <a:grpFill/>
          </p:spPr>
          <p:style>
            <a:lnRef idx="0">
              <a:scrgbClr r="0" g="0" b="0"/>
            </a:lnRef>
            <a:fillRef idx="0">
              <a:scrgbClr r="0" g="0" b="0"/>
            </a:fillRef>
            <a:effectRef idx="0">
              <a:scrgbClr r="0" g="0" b="0"/>
            </a:effectRef>
            <a:fontRef idx="minor">
              <a:schemeClr val="dk1"/>
            </a:fontRef>
          </p:style>
          <p:txBody>
            <a:bodyPr spcFirstLastPara="0" vert="horz" wrap="square" lIns="57150" tIns="57150" rIns="57150" bIns="57150" numCol="1" spcCol="1270" anchor="ctr" anchorCtr="0">
              <a:noAutofit/>
            </a:bodyPr>
            <a:lstStyle/>
            <a:p>
              <a:pPr algn="ctr" defTabSz="666750">
                <a:lnSpc>
                  <a:spcPct val="90000"/>
                </a:lnSpc>
                <a:spcBef>
                  <a:spcPct val="0"/>
                </a:spcBef>
                <a:spcAft>
                  <a:spcPct val="35000"/>
                </a:spcAft>
              </a:pPr>
              <a:r>
                <a:rPr lang="en-US" sz="1600" dirty="0">
                  <a:ea typeface="+mn-lt"/>
                  <a:cs typeface="+mn-lt"/>
                </a:rPr>
                <a:t>Precise and multiple, detecting individual bottles</a:t>
              </a:r>
            </a:p>
          </p:txBody>
        </p:sp>
      </p:grpSp>
      <p:pic>
        <p:nvPicPr>
          <p:cNvPr id="3208" name="Picture 3207" descr="A group of soda bottles in a store&#10;&#10;AI-generated content may be incorrect.">
            <a:extLst>
              <a:ext uri="{FF2B5EF4-FFF2-40B4-BE49-F238E27FC236}">
                <a16:creationId xmlns:a16="http://schemas.microsoft.com/office/drawing/2014/main" id="{0BF60B23-2E4B-5A2A-C430-971E876292C2}"/>
              </a:ext>
            </a:extLst>
          </p:cNvPr>
          <p:cNvPicPr>
            <a:picLocks noChangeAspect="1"/>
          </p:cNvPicPr>
          <p:nvPr/>
        </p:nvPicPr>
        <p:blipFill>
          <a:blip r:embed="rId3"/>
          <a:stretch>
            <a:fillRect/>
          </a:stretch>
        </p:blipFill>
        <p:spPr>
          <a:xfrm>
            <a:off x="6529260" y="3089464"/>
            <a:ext cx="4622699" cy="2501226"/>
          </a:xfrm>
          <a:prstGeom prst="rect">
            <a:avLst/>
          </a:prstGeom>
        </p:spPr>
      </p:pic>
      <p:grpSp>
        <p:nvGrpSpPr>
          <p:cNvPr id="3" name="Group 2">
            <a:extLst>
              <a:ext uri="{FF2B5EF4-FFF2-40B4-BE49-F238E27FC236}">
                <a16:creationId xmlns:a16="http://schemas.microsoft.com/office/drawing/2014/main" id="{A5C9A269-3330-B04C-5389-CB0675455C2E}"/>
              </a:ext>
            </a:extLst>
          </p:cNvPr>
          <p:cNvGrpSpPr/>
          <p:nvPr/>
        </p:nvGrpSpPr>
        <p:grpSpPr>
          <a:xfrm>
            <a:off x="877028" y="5753587"/>
            <a:ext cx="10274931" cy="672023"/>
            <a:chOff x="674265" y="5658617"/>
            <a:chExt cx="10621524" cy="705052"/>
          </a:xfrm>
        </p:grpSpPr>
        <p:sp>
          <p:nvSpPr>
            <p:cNvPr id="5" name="Freeform: Shape 4">
              <a:extLst>
                <a:ext uri="{FF2B5EF4-FFF2-40B4-BE49-F238E27FC236}">
                  <a16:creationId xmlns:a16="http://schemas.microsoft.com/office/drawing/2014/main" id="{4A04376B-D1F2-1791-4334-5C6A4F11E6BB}"/>
                </a:ext>
              </a:extLst>
            </p:cNvPr>
            <p:cNvSpPr/>
            <p:nvPr/>
          </p:nvSpPr>
          <p:spPr>
            <a:xfrm>
              <a:off x="2616933" y="5675770"/>
              <a:ext cx="2914002" cy="657943"/>
            </a:xfrm>
            <a:custGeom>
              <a:avLst/>
              <a:gdLst>
                <a:gd name="connsiteX0" fmla="*/ 0 w 2914002"/>
                <a:gd name="connsiteY0" fmla="*/ 82243 h 657943"/>
                <a:gd name="connsiteX1" fmla="*/ 2585031 w 2914002"/>
                <a:gd name="connsiteY1" fmla="*/ 82243 h 657943"/>
                <a:gd name="connsiteX2" fmla="*/ 2585031 w 2914002"/>
                <a:gd name="connsiteY2" fmla="*/ 0 h 657943"/>
                <a:gd name="connsiteX3" fmla="*/ 2914002 w 2914002"/>
                <a:gd name="connsiteY3" fmla="*/ 328972 h 657943"/>
                <a:gd name="connsiteX4" fmla="*/ 2585031 w 2914002"/>
                <a:gd name="connsiteY4" fmla="*/ 657943 h 657943"/>
                <a:gd name="connsiteX5" fmla="*/ 2585031 w 2914002"/>
                <a:gd name="connsiteY5" fmla="*/ 575700 h 657943"/>
                <a:gd name="connsiteX6" fmla="*/ 0 w 2914002"/>
                <a:gd name="connsiteY6" fmla="*/ 575700 h 657943"/>
                <a:gd name="connsiteX7" fmla="*/ 0 w 2914002"/>
                <a:gd name="connsiteY7" fmla="*/ 82243 h 65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4002" h="657943">
                  <a:moveTo>
                    <a:pt x="0" y="82243"/>
                  </a:moveTo>
                  <a:lnTo>
                    <a:pt x="2585031" y="82243"/>
                  </a:lnTo>
                  <a:lnTo>
                    <a:pt x="2585031" y="0"/>
                  </a:lnTo>
                  <a:lnTo>
                    <a:pt x="2914002" y="328972"/>
                  </a:lnTo>
                  <a:lnTo>
                    <a:pt x="2585031" y="657943"/>
                  </a:lnTo>
                  <a:lnTo>
                    <a:pt x="2585031" y="575700"/>
                  </a:lnTo>
                  <a:lnTo>
                    <a:pt x="0" y="575700"/>
                  </a:lnTo>
                  <a:lnTo>
                    <a:pt x="0" y="82243"/>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85" tIns="89228" rIns="253714" bIns="89228" numCol="1" spcCol="1270" anchor="t" anchorCtr="0">
              <a:noAutofit/>
            </a:bodyPr>
            <a:lstStyle/>
            <a:p>
              <a:pPr marL="0" lvl="1" algn="ctr" defTabSz="488950">
                <a:lnSpc>
                  <a:spcPct val="90000"/>
                </a:lnSpc>
                <a:spcBef>
                  <a:spcPct val="0"/>
                </a:spcBef>
                <a:spcAft>
                  <a:spcPct val="15000"/>
                </a:spcAft>
              </a:pPr>
              <a:r>
                <a:rPr lang="en-US" sz="1100" kern="1200" dirty="0"/>
                <a:t>Precise but smaller bounding boxes,     better for individual object detection.</a:t>
              </a:r>
            </a:p>
          </p:txBody>
        </p:sp>
        <p:sp>
          <p:nvSpPr>
            <p:cNvPr id="9" name="Freeform: Shape 8">
              <a:extLst>
                <a:ext uri="{FF2B5EF4-FFF2-40B4-BE49-F238E27FC236}">
                  <a16:creationId xmlns:a16="http://schemas.microsoft.com/office/drawing/2014/main" id="{0F216F69-85BE-A5E4-12A4-1B5FD6758712}"/>
                </a:ext>
              </a:extLst>
            </p:cNvPr>
            <p:cNvSpPr/>
            <p:nvPr/>
          </p:nvSpPr>
          <p:spPr>
            <a:xfrm>
              <a:off x="674265" y="5658617"/>
              <a:ext cx="1942668" cy="657943"/>
            </a:xfrm>
            <a:custGeom>
              <a:avLst/>
              <a:gdLst>
                <a:gd name="connsiteX0" fmla="*/ 0 w 1942668"/>
                <a:gd name="connsiteY0" fmla="*/ 109659 h 657943"/>
                <a:gd name="connsiteX1" fmla="*/ 109659 w 1942668"/>
                <a:gd name="connsiteY1" fmla="*/ 0 h 657943"/>
                <a:gd name="connsiteX2" fmla="*/ 1833009 w 1942668"/>
                <a:gd name="connsiteY2" fmla="*/ 0 h 657943"/>
                <a:gd name="connsiteX3" fmla="*/ 1942668 w 1942668"/>
                <a:gd name="connsiteY3" fmla="*/ 109659 h 657943"/>
                <a:gd name="connsiteX4" fmla="*/ 1942668 w 1942668"/>
                <a:gd name="connsiteY4" fmla="*/ 548284 h 657943"/>
                <a:gd name="connsiteX5" fmla="*/ 1833009 w 1942668"/>
                <a:gd name="connsiteY5" fmla="*/ 657943 h 657943"/>
                <a:gd name="connsiteX6" fmla="*/ 109659 w 1942668"/>
                <a:gd name="connsiteY6" fmla="*/ 657943 h 657943"/>
                <a:gd name="connsiteX7" fmla="*/ 0 w 1942668"/>
                <a:gd name="connsiteY7" fmla="*/ 548284 h 657943"/>
                <a:gd name="connsiteX8" fmla="*/ 0 w 1942668"/>
                <a:gd name="connsiteY8" fmla="*/ 109659 h 65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2668" h="657943">
                  <a:moveTo>
                    <a:pt x="0" y="109659"/>
                  </a:moveTo>
                  <a:cubicBezTo>
                    <a:pt x="0" y="49096"/>
                    <a:pt x="49096" y="0"/>
                    <a:pt x="109659" y="0"/>
                  </a:cubicBezTo>
                  <a:lnTo>
                    <a:pt x="1833009" y="0"/>
                  </a:lnTo>
                  <a:cubicBezTo>
                    <a:pt x="1893572" y="0"/>
                    <a:pt x="1942668" y="49096"/>
                    <a:pt x="1942668" y="109659"/>
                  </a:cubicBezTo>
                  <a:lnTo>
                    <a:pt x="1942668" y="548284"/>
                  </a:lnTo>
                  <a:cubicBezTo>
                    <a:pt x="1942668" y="608847"/>
                    <a:pt x="1893572" y="657943"/>
                    <a:pt x="1833009" y="657943"/>
                  </a:cubicBezTo>
                  <a:lnTo>
                    <a:pt x="109659" y="657943"/>
                  </a:lnTo>
                  <a:cubicBezTo>
                    <a:pt x="49096" y="657943"/>
                    <a:pt x="0" y="608847"/>
                    <a:pt x="0" y="548284"/>
                  </a:cubicBezTo>
                  <a:lnTo>
                    <a:pt x="0" y="1096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0228" tIns="91173" rIns="150228" bIns="91173" numCol="1" spcCol="1270" anchor="ctr" anchorCtr="0">
              <a:noAutofit/>
            </a:bodyPr>
            <a:lstStyle/>
            <a:p>
              <a:pPr marL="0" lvl="0" indent="0" algn="l" defTabSz="1377950" rtl="0">
                <a:lnSpc>
                  <a:spcPct val="90000"/>
                </a:lnSpc>
                <a:spcBef>
                  <a:spcPct val="0"/>
                </a:spcBef>
                <a:spcAft>
                  <a:spcPct val="35000"/>
                </a:spcAft>
                <a:buNone/>
              </a:pPr>
              <a:r>
                <a:rPr lang="en-US" sz="3100" b="1" kern="1200"/>
                <a:t>YOLOv8:</a:t>
              </a:r>
              <a:r>
                <a:rPr lang="en-US" sz="3100" kern="1200"/>
                <a:t> </a:t>
              </a:r>
              <a:endParaRPr lang="en-US" sz="3100" kern="1200">
                <a:latin typeface="Aptos Display" panose="02110004020202020204"/>
              </a:endParaRPr>
            </a:p>
          </p:txBody>
        </p:sp>
        <p:sp>
          <p:nvSpPr>
            <p:cNvPr id="10" name="Freeform: Shape 9">
              <a:extLst>
                <a:ext uri="{FF2B5EF4-FFF2-40B4-BE49-F238E27FC236}">
                  <a16:creationId xmlns:a16="http://schemas.microsoft.com/office/drawing/2014/main" id="{63824C42-AF36-4FD7-4936-A7823C57E789}"/>
                </a:ext>
              </a:extLst>
            </p:cNvPr>
            <p:cNvSpPr/>
            <p:nvPr/>
          </p:nvSpPr>
          <p:spPr>
            <a:xfrm flipH="1">
              <a:off x="6432834" y="5705726"/>
              <a:ext cx="2914001" cy="657943"/>
            </a:xfrm>
            <a:custGeom>
              <a:avLst/>
              <a:gdLst>
                <a:gd name="connsiteX0" fmla="*/ 0 w 2914002"/>
                <a:gd name="connsiteY0" fmla="*/ 82243 h 657943"/>
                <a:gd name="connsiteX1" fmla="*/ 2585031 w 2914002"/>
                <a:gd name="connsiteY1" fmla="*/ 82243 h 657943"/>
                <a:gd name="connsiteX2" fmla="*/ 2585031 w 2914002"/>
                <a:gd name="connsiteY2" fmla="*/ 0 h 657943"/>
                <a:gd name="connsiteX3" fmla="*/ 2914002 w 2914002"/>
                <a:gd name="connsiteY3" fmla="*/ 328972 h 657943"/>
                <a:gd name="connsiteX4" fmla="*/ 2585031 w 2914002"/>
                <a:gd name="connsiteY4" fmla="*/ 657943 h 657943"/>
                <a:gd name="connsiteX5" fmla="*/ 2585031 w 2914002"/>
                <a:gd name="connsiteY5" fmla="*/ 575700 h 657943"/>
                <a:gd name="connsiteX6" fmla="*/ 0 w 2914002"/>
                <a:gd name="connsiteY6" fmla="*/ 575700 h 657943"/>
                <a:gd name="connsiteX7" fmla="*/ 0 w 2914002"/>
                <a:gd name="connsiteY7" fmla="*/ 82243 h 65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4002" h="657943">
                  <a:moveTo>
                    <a:pt x="0" y="82243"/>
                  </a:moveTo>
                  <a:lnTo>
                    <a:pt x="2585031" y="82243"/>
                  </a:lnTo>
                  <a:lnTo>
                    <a:pt x="2585031" y="0"/>
                  </a:lnTo>
                  <a:lnTo>
                    <a:pt x="2914002" y="328972"/>
                  </a:lnTo>
                  <a:lnTo>
                    <a:pt x="2585031" y="657943"/>
                  </a:lnTo>
                  <a:lnTo>
                    <a:pt x="2585031" y="575700"/>
                  </a:lnTo>
                  <a:lnTo>
                    <a:pt x="0" y="575700"/>
                  </a:lnTo>
                  <a:lnTo>
                    <a:pt x="0" y="82243"/>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85" tIns="89228" rIns="253714" bIns="89228" numCol="1" spcCol="1270" anchor="t" anchorCtr="0">
              <a:noAutofit/>
            </a:bodyPr>
            <a:lstStyle/>
            <a:p>
              <a:pPr marL="0" lvl="1" algn="r" defTabSz="488950">
                <a:lnSpc>
                  <a:spcPct val="90000"/>
                </a:lnSpc>
                <a:spcBef>
                  <a:spcPct val="0"/>
                </a:spcBef>
                <a:spcAft>
                  <a:spcPct val="15000"/>
                </a:spcAft>
              </a:pPr>
              <a:r>
                <a:rPr lang="en-US" sz="1100" kern="1200" dirty="0"/>
                <a:t>Broader bounding boxes, effective for detecting grouped items, potentially reducing false positives</a:t>
              </a:r>
            </a:p>
          </p:txBody>
        </p:sp>
        <p:sp>
          <p:nvSpPr>
            <p:cNvPr id="11" name="Freeform: Shape 10">
              <a:extLst>
                <a:ext uri="{FF2B5EF4-FFF2-40B4-BE49-F238E27FC236}">
                  <a16:creationId xmlns:a16="http://schemas.microsoft.com/office/drawing/2014/main" id="{E0B3BFB1-A656-D0A0-0B1E-42A6C071297D}"/>
                </a:ext>
              </a:extLst>
            </p:cNvPr>
            <p:cNvSpPr/>
            <p:nvPr/>
          </p:nvSpPr>
          <p:spPr>
            <a:xfrm>
              <a:off x="9353121" y="5682189"/>
              <a:ext cx="1942668" cy="657943"/>
            </a:xfrm>
            <a:custGeom>
              <a:avLst/>
              <a:gdLst>
                <a:gd name="connsiteX0" fmla="*/ 0 w 1942668"/>
                <a:gd name="connsiteY0" fmla="*/ 109659 h 657943"/>
                <a:gd name="connsiteX1" fmla="*/ 109659 w 1942668"/>
                <a:gd name="connsiteY1" fmla="*/ 0 h 657943"/>
                <a:gd name="connsiteX2" fmla="*/ 1833009 w 1942668"/>
                <a:gd name="connsiteY2" fmla="*/ 0 h 657943"/>
                <a:gd name="connsiteX3" fmla="*/ 1942668 w 1942668"/>
                <a:gd name="connsiteY3" fmla="*/ 109659 h 657943"/>
                <a:gd name="connsiteX4" fmla="*/ 1942668 w 1942668"/>
                <a:gd name="connsiteY4" fmla="*/ 548284 h 657943"/>
                <a:gd name="connsiteX5" fmla="*/ 1833009 w 1942668"/>
                <a:gd name="connsiteY5" fmla="*/ 657943 h 657943"/>
                <a:gd name="connsiteX6" fmla="*/ 109659 w 1942668"/>
                <a:gd name="connsiteY6" fmla="*/ 657943 h 657943"/>
                <a:gd name="connsiteX7" fmla="*/ 0 w 1942668"/>
                <a:gd name="connsiteY7" fmla="*/ 548284 h 657943"/>
                <a:gd name="connsiteX8" fmla="*/ 0 w 1942668"/>
                <a:gd name="connsiteY8" fmla="*/ 109659 h 65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2668" h="657943">
                  <a:moveTo>
                    <a:pt x="0" y="109659"/>
                  </a:moveTo>
                  <a:cubicBezTo>
                    <a:pt x="0" y="49096"/>
                    <a:pt x="49096" y="0"/>
                    <a:pt x="109659" y="0"/>
                  </a:cubicBezTo>
                  <a:lnTo>
                    <a:pt x="1833009" y="0"/>
                  </a:lnTo>
                  <a:cubicBezTo>
                    <a:pt x="1893572" y="0"/>
                    <a:pt x="1942668" y="49096"/>
                    <a:pt x="1942668" y="109659"/>
                  </a:cubicBezTo>
                  <a:lnTo>
                    <a:pt x="1942668" y="548284"/>
                  </a:lnTo>
                  <a:cubicBezTo>
                    <a:pt x="1942668" y="608847"/>
                    <a:pt x="1893572" y="657943"/>
                    <a:pt x="1833009" y="657943"/>
                  </a:cubicBezTo>
                  <a:lnTo>
                    <a:pt x="109659" y="657943"/>
                  </a:lnTo>
                  <a:cubicBezTo>
                    <a:pt x="49096" y="657943"/>
                    <a:pt x="0" y="608847"/>
                    <a:pt x="0" y="548284"/>
                  </a:cubicBezTo>
                  <a:lnTo>
                    <a:pt x="0" y="1096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0228" tIns="91173" rIns="150228" bIns="91173" numCol="1" spcCol="1270" anchor="ctr" anchorCtr="0">
              <a:noAutofit/>
            </a:bodyPr>
            <a:lstStyle/>
            <a:p>
              <a:pPr marL="0" lvl="0" indent="0" algn="l" defTabSz="1377950" rtl="0">
                <a:lnSpc>
                  <a:spcPct val="90000"/>
                </a:lnSpc>
                <a:spcBef>
                  <a:spcPct val="0"/>
                </a:spcBef>
                <a:spcAft>
                  <a:spcPct val="35000"/>
                </a:spcAft>
                <a:buNone/>
              </a:pPr>
              <a:r>
                <a:rPr lang="en-US" sz="3100" b="1" kern="1200"/>
                <a:t>YOLOv9:</a:t>
              </a:r>
              <a:r>
                <a:rPr lang="en-US" sz="3100" kern="1200"/>
                <a:t> </a:t>
              </a:r>
              <a:endParaRPr lang="en-US" sz="3100" kern="1200">
                <a:latin typeface="Aptos Display" panose="02110004020202020204"/>
              </a:endParaRPr>
            </a:p>
          </p:txBody>
        </p:sp>
      </p:grpSp>
      <p:grpSp>
        <p:nvGrpSpPr>
          <p:cNvPr id="3539" name="Group 3538">
            <a:extLst>
              <a:ext uri="{FF2B5EF4-FFF2-40B4-BE49-F238E27FC236}">
                <a16:creationId xmlns:a16="http://schemas.microsoft.com/office/drawing/2014/main" id="{AD524BE4-FED5-B1D0-9FE5-88A37853CFF3}"/>
              </a:ext>
            </a:extLst>
          </p:cNvPr>
          <p:cNvGrpSpPr/>
          <p:nvPr/>
        </p:nvGrpSpPr>
        <p:grpSpPr>
          <a:xfrm>
            <a:off x="636524" y="1408718"/>
            <a:ext cx="5067723" cy="726674"/>
            <a:chOff x="0" y="66496"/>
            <a:chExt cx="5122760" cy="511893"/>
          </a:xfrm>
        </p:grpSpPr>
        <p:sp>
          <p:nvSpPr>
            <p:cNvPr id="3540" name="Rectangle: Rounded Corners 3539">
              <a:extLst>
                <a:ext uri="{FF2B5EF4-FFF2-40B4-BE49-F238E27FC236}">
                  <a16:creationId xmlns:a16="http://schemas.microsoft.com/office/drawing/2014/main" id="{56706215-F5DB-6D98-2C39-4EE4B53C8690}"/>
                </a:ext>
              </a:extLst>
            </p:cNvPr>
            <p:cNvSpPr/>
            <p:nvPr/>
          </p:nvSpPr>
          <p:spPr>
            <a:xfrm>
              <a:off x="0" y="66496"/>
              <a:ext cx="5122760" cy="511893"/>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endParaRPr lang="en-IN"/>
            </a:p>
          </p:txBody>
        </p:sp>
        <p:sp>
          <p:nvSpPr>
            <p:cNvPr id="3541" name="Rectangle: Rounded Corners 4">
              <a:extLst>
                <a:ext uri="{FF2B5EF4-FFF2-40B4-BE49-F238E27FC236}">
                  <a16:creationId xmlns:a16="http://schemas.microsoft.com/office/drawing/2014/main" id="{3C5752A4-2FB4-3A1A-AD8E-2D5B840296D9}"/>
                </a:ext>
              </a:extLst>
            </p:cNvPr>
            <p:cNvSpPr txBox="1"/>
            <p:nvPr/>
          </p:nvSpPr>
          <p:spPr>
            <a:xfrm>
              <a:off x="24989" y="91485"/>
              <a:ext cx="5072782" cy="4619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algn="ctr" defTabSz="666750">
                <a:lnSpc>
                  <a:spcPct val="90000"/>
                </a:lnSpc>
                <a:spcBef>
                  <a:spcPct val="0"/>
                </a:spcBef>
                <a:spcAft>
                  <a:spcPct val="35000"/>
                </a:spcAft>
              </a:pPr>
              <a:r>
                <a:rPr lang="en-US" sz="1600">
                  <a:solidFill>
                    <a:schemeClr val="bg1"/>
                  </a:solidFill>
                </a:rPr>
                <a:t>Larger, single bounding box covering grouped items</a:t>
              </a:r>
            </a:p>
          </p:txBody>
        </p:sp>
      </p:grpSp>
    </p:spTree>
    <p:extLst>
      <p:ext uri="{BB962C8B-B14F-4D97-AF65-F5344CB8AC3E}">
        <p14:creationId xmlns:p14="http://schemas.microsoft.com/office/powerpoint/2010/main" val="659786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DF6641-A1BE-7288-B070-8506E2016328}"/>
              </a:ext>
            </a:extLst>
          </p:cNvPr>
          <p:cNvSpPr>
            <a:spLocks noGrp="1"/>
          </p:cNvSpPr>
          <p:nvPr>
            <p:ph idx="1"/>
          </p:nvPr>
        </p:nvSpPr>
        <p:spPr>
          <a:xfrm>
            <a:off x="358036" y="1011550"/>
            <a:ext cx="10693052" cy="5197964"/>
          </a:xfrm>
        </p:spPr>
        <p:txBody>
          <a:bodyPr vert="horz" lIns="91440" tIns="45720" rIns="91440" bIns="45720" rtlCol="0" anchor="t">
            <a:noAutofit/>
          </a:bodyPr>
          <a:lstStyle/>
          <a:p>
            <a:pPr marL="0" indent="0" algn="ctr">
              <a:buNone/>
            </a:pPr>
            <a:r>
              <a:rPr lang="en-US" sz="2200" b="1" i="1" dirty="0"/>
              <a:t>From our comprehensive study on grocery detection using YOLOv8 and YOLOv9, </a:t>
            </a:r>
          </a:p>
          <a:p>
            <a:pPr marL="0" indent="0" algn="ctr">
              <a:buNone/>
            </a:pPr>
            <a:r>
              <a:rPr lang="en-US" sz="2200" b="1" i="1" dirty="0"/>
              <a:t>we derive the following insights:</a:t>
            </a:r>
            <a:endParaRPr lang="en-US" sz="2200" i="1" dirty="0"/>
          </a:p>
          <a:p>
            <a:pPr marL="0" indent="0" algn="just">
              <a:buNone/>
            </a:pPr>
            <a:br>
              <a:rPr lang="en-US" sz="2200" i="1" dirty="0"/>
            </a:br>
            <a:endParaRPr lang="en-US" sz="2200" i="1" dirty="0"/>
          </a:p>
          <a:p>
            <a:pPr algn="ctr"/>
            <a:endParaRPr lang="en-US" sz="2200" i="1" dirty="0"/>
          </a:p>
        </p:txBody>
      </p:sp>
      <p:sp>
        <p:nvSpPr>
          <p:cNvPr id="7" name="Slide Number Placeholder 6">
            <a:extLst>
              <a:ext uri="{FF2B5EF4-FFF2-40B4-BE49-F238E27FC236}">
                <a16:creationId xmlns:a16="http://schemas.microsoft.com/office/drawing/2014/main" id="{8E4F52E4-8382-D108-C4B2-DF4500EAB2F2}"/>
              </a:ext>
            </a:extLst>
          </p:cNvPr>
          <p:cNvSpPr>
            <a:spLocks noGrp="1"/>
          </p:cNvSpPr>
          <p:nvPr>
            <p:ph type="sldNum" sz="quarter" idx="12"/>
          </p:nvPr>
        </p:nvSpPr>
        <p:spPr/>
        <p:txBody>
          <a:bodyPr/>
          <a:lstStyle/>
          <a:p>
            <a:fld id="{CE8059FC-C8FA-489D-B2BF-919626E45400}" type="slidenum">
              <a:rPr lang="en-US" smtClean="0"/>
              <a:t>12</a:t>
            </a:fld>
            <a:endParaRPr lang="en-US"/>
          </a:p>
        </p:txBody>
      </p:sp>
      <p:sp>
        <p:nvSpPr>
          <p:cNvPr id="12" name="TextBox 11">
            <a:extLst>
              <a:ext uri="{FF2B5EF4-FFF2-40B4-BE49-F238E27FC236}">
                <a16:creationId xmlns:a16="http://schemas.microsoft.com/office/drawing/2014/main" id="{7EF98C00-5772-89AD-488E-5D6AEADA81A1}"/>
              </a:ext>
            </a:extLst>
          </p:cNvPr>
          <p:cNvSpPr txBox="1"/>
          <p:nvPr/>
        </p:nvSpPr>
        <p:spPr>
          <a:xfrm>
            <a:off x="1387256" y="212419"/>
            <a:ext cx="9162788" cy="461665"/>
          </a:xfrm>
          <a:prstGeom prst="rect">
            <a:avLst/>
          </a:prstGeom>
          <a:noFill/>
          <a:ln>
            <a:solidFill>
              <a:schemeClr val="bg1"/>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tx1"/>
                </a:solidFill>
                <a:latin typeface="+mj-lt"/>
              </a:rPr>
              <a:t> Conclusions and Key Takeaways from Our Research</a:t>
            </a:r>
          </a:p>
        </p:txBody>
      </p:sp>
      <p:graphicFrame>
        <p:nvGraphicFramePr>
          <p:cNvPr id="81" name="Diagram 80">
            <a:extLst>
              <a:ext uri="{FF2B5EF4-FFF2-40B4-BE49-F238E27FC236}">
                <a16:creationId xmlns:a16="http://schemas.microsoft.com/office/drawing/2014/main" id="{513FA10D-5C44-F77C-5E86-493929B047F2}"/>
              </a:ext>
            </a:extLst>
          </p:cNvPr>
          <p:cNvGraphicFramePr/>
          <p:nvPr>
            <p:extLst>
              <p:ext uri="{D42A27DB-BD31-4B8C-83A1-F6EECF244321}">
                <p14:modId xmlns:p14="http://schemas.microsoft.com/office/powerpoint/2010/main" val="1041331089"/>
              </p:ext>
            </p:extLst>
          </p:nvPr>
        </p:nvGraphicFramePr>
        <p:xfrm>
          <a:off x="967855" y="2196443"/>
          <a:ext cx="9861390" cy="3673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 name="Straight Arrow Connector 1">
            <a:extLst>
              <a:ext uri="{FF2B5EF4-FFF2-40B4-BE49-F238E27FC236}">
                <a16:creationId xmlns:a16="http://schemas.microsoft.com/office/drawing/2014/main" id="{03CEC471-2B46-1D93-6DAA-CE6DB6C28CCC}"/>
              </a:ext>
            </a:extLst>
          </p:cNvPr>
          <p:cNvCxnSpPr/>
          <p:nvPr/>
        </p:nvCxnSpPr>
        <p:spPr>
          <a:xfrm>
            <a:off x="709281" y="648486"/>
            <a:ext cx="9911404" cy="11545"/>
          </a:xfrm>
          <a:prstGeom prst="straightConnector1">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6806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7A3CE-BE55-F3BB-33ED-FD29069D49CA}"/>
              </a:ext>
            </a:extLst>
          </p:cNvPr>
          <p:cNvSpPr>
            <a:spLocks noGrp="1"/>
          </p:cNvSpPr>
          <p:nvPr>
            <p:ph type="title"/>
          </p:nvPr>
        </p:nvSpPr>
        <p:spPr>
          <a:xfrm>
            <a:off x="2947392" y="16544"/>
            <a:ext cx="5524777" cy="761892"/>
          </a:xfrm>
        </p:spPr>
        <p:txBody>
          <a:bodyPr>
            <a:normAutofit/>
          </a:bodyPr>
          <a:lstStyle/>
          <a:p>
            <a:pPr algn="ctr"/>
            <a:r>
              <a:rPr lang="en-US" sz="2400" b="1" dirty="0">
                <a:ea typeface="+mj-lt"/>
                <a:cs typeface="+mj-lt"/>
              </a:rPr>
              <a:t>Future Work &amp; Potential Improvements</a:t>
            </a:r>
            <a:endParaRPr lang="en-US" sz="2400" b="1" dirty="0"/>
          </a:p>
        </p:txBody>
      </p:sp>
      <p:sp>
        <p:nvSpPr>
          <p:cNvPr id="7" name="Slide Number Placeholder 6">
            <a:extLst>
              <a:ext uri="{FF2B5EF4-FFF2-40B4-BE49-F238E27FC236}">
                <a16:creationId xmlns:a16="http://schemas.microsoft.com/office/drawing/2014/main" id="{8E4F52E4-8382-D108-C4B2-DF4500EAB2F2}"/>
              </a:ext>
            </a:extLst>
          </p:cNvPr>
          <p:cNvSpPr>
            <a:spLocks noGrp="1"/>
          </p:cNvSpPr>
          <p:nvPr>
            <p:ph type="sldNum" sz="quarter" idx="12"/>
          </p:nvPr>
        </p:nvSpPr>
        <p:spPr/>
        <p:txBody>
          <a:bodyPr/>
          <a:lstStyle/>
          <a:p>
            <a:fld id="{CE8059FC-C8FA-489D-B2BF-919626E45400}" type="slidenum">
              <a:rPr lang="en-US" smtClean="0"/>
              <a:t>13</a:t>
            </a:fld>
            <a:endParaRPr lang="en-US"/>
          </a:p>
        </p:txBody>
      </p:sp>
      <p:graphicFrame>
        <p:nvGraphicFramePr>
          <p:cNvPr id="9" name="Diagram 8">
            <a:extLst>
              <a:ext uri="{FF2B5EF4-FFF2-40B4-BE49-F238E27FC236}">
                <a16:creationId xmlns:a16="http://schemas.microsoft.com/office/drawing/2014/main" id="{0DDF5F08-15CC-9B19-9691-BC7E711D6CBC}"/>
              </a:ext>
            </a:extLst>
          </p:cNvPr>
          <p:cNvGraphicFramePr/>
          <p:nvPr>
            <p:extLst>
              <p:ext uri="{D42A27DB-BD31-4B8C-83A1-F6EECF244321}">
                <p14:modId xmlns:p14="http://schemas.microsoft.com/office/powerpoint/2010/main" val="785787837"/>
              </p:ext>
            </p:extLst>
          </p:nvPr>
        </p:nvGraphicFramePr>
        <p:xfrm>
          <a:off x="840868" y="856605"/>
          <a:ext cx="9737824" cy="28802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58" name="Diagram 357">
            <a:extLst>
              <a:ext uri="{FF2B5EF4-FFF2-40B4-BE49-F238E27FC236}">
                <a16:creationId xmlns:a16="http://schemas.microsoft.com/office/drawing/2014/main" id="{D132BDBF-B183-1131-575B-93905A759E41}"/>
              </a:ext>
            </a:extLst>
          </p:cNvPr>
          <p:cNvGraphicFramePr/>
          <p:nvPr>
            <p:extLst>
              <p:ext uri="{D42A27DB-BD31-4B8C-83A1-F6EECF244321}">
                <p14:modId xmlns:p14="http://schemas.microsoft.com/office/powerpoint/2010/main" val="304361016"/>
              </p:ext>
            </p:extLst>
          </p:nvPr>
        </p:nvGraphicFramePr>
        <p:xfrm>
          <a:off x="840868" y="4358875"/>
          <a:ext cx="9779817" cy="188137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5" name="Straight Arrow Connector 4">
            <a:extLst>
              <a:ext uri="{FF2B5EF4-FFF2-40B4-BE49-F238E27FC236}">
                <a16:creationId xmlns:a16="http://schemas.microsoft.com/office/drawing/2014/main" id="{138B6C9D-8A2C-3117-F8E6-BA62FDAFAA04}"/>
              </a:ext>
            </a:extLst>
          </p:cNvPr>
          <p:cNvCxnSpPr/>
          <p:nvPr/>
        </p:nvCxnSpPr>
        <p:spPr>
          <a:xfrm>
            <a:off x="709281" y="648486"/>
            <a:ext cx="9911404" cy="1154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03F7129-7F30-1E57-F1D9-6C271B62B8FD}"/>
              </a:ext>
            </a:extLst>
          </p:cNvPr>
          <p:cNvSpPr txBox="1"/>
          <p:nvPr/>
        </p:nvSpPr>
        <p:spPr>
          <a:xfrm>
            <a:off x="3061854" y="3781105"/>
            <a:ext cx="6068291" cy="461665"/>
          </a:xfrm>
          <a:prstGeom prst="rect">
            <a:avLst/>
          </a:prstGeom>
          <a:noFill/>
        </p:spPr>
        <p:txBody>
          <a:bodyPr wrap="square" rtlCol="0">
            <a:spAutoFit/>
          </a:bodyPr>
          <a:lstStyle/>
          <a:p>
            <a:pPr algn="ctr"/>
            <a:r>
              <a:rPr lang="en-US" sz="2400" b="1" dirty="0"/>
              <a:t>Technical Improvements</a:t>
            </a:r>
            <a:endParaRPr lang="en-IN" sz="2400" b="1" dirty="0"/>
          </a:p>
        </p:txBody>
      </p:sp>
      <p:cxnSp>
        <p:nvCxnSpPr>
          <p:cNvPr id="13" name="Straight Arrow Connector 12">
            <a:extLst>
              <a:ext uri="{FF2B5EF4-FFF2-40B4-BE49-F238E27FC236}">
                <a16:creationId xmlns:a16="http://schemas.microsoft.com/office/drawing/2014/main" id="{5DD4FDFD-E321-A9FA-5ED5-E1B480319455}"/>
              </a:ext>
            </a:extLst>
          </p:cNvPr>
          <p:cNvCxnSpPr/>
          <p:nvPr/>
        </p:nvCxnSpPr>
        <p:spPr>
          <a:xfrm>
            <a:off x="667288" y="4222536"/>
            <a:ext cx="9911404" cy="11545"/>
          </a:xfrm>
          <a:prstGeom prst="straightConnector1">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6043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AB522B-411F-7A62-5D0C-2185600F369C}"/>
              </a:ext>
            </a:extLst>
          </p:cNvPr>
          <p:cNvSpPr>
            <a:spLocks noGrp="1"/>
          </p:cNvSpPr>
          <p:nvPr>
            <p:ph type="sldNum" sz="quarter" idx="12"/>
          </p:nvPr>
        </p:nvSpPr>
        <p:spPr/>
        <p:txBody>
          <a:bodyPr/>
          <a:lstStyle/>
          <a:p>
            <a:fld id="{CE8059FC-C8FA-489D-B2BF-919626E45400}" type="slidenum">
              <a:rPr lang="en-US" smtClean="0"/>
              <a:t>14</a:t>
            </a:fld>
            <a:endParaRPr lang="en-US"/>
          </a:p>
        </p:txBody>
      </p:sp>
      <p:sp>
        <p:nvSpPr>
          <p:cNvPr id="5" name="Title 1">
            <a:extLst>
              <a:ext uri="{FF2B5EF4-FFF2-40B4-BE49-F238E27FC236}">
                <a16:creationId xmlns:a16="http://schemas.microsoft.com/office/drawing/2014/main" id="{BF410093-B9FC-06FE-5A73-494E51B5B71B}"/>
              </a:ext>
            </a:extLst>
          </p:cNvPr>
          <p:cNvSpPr>
            <a:spLocks noGrp="1"/>
          </p:cNvSpPr>
          <p:nvPr>
            <p:ph type="title"/>
          </p:nvPr>
        </p:nvSpPr>
        <p:spPr>
          <a:xfrm>
            <a:off x="1111659" y="1117001"/>
            <a:ext cx="9968681" cy="287032"/>
          </a:xfrm>
        </p:spPr>
        <p:txBody>
          <a:bodyPr>
            <a:noAutofit/>
          </a:bodyPr>
          <a:lstStyle/>
          <a:p>
            <a:pPr algn="ctr"/>
            <a:r>
              <a:rPr lang="en-US" sz="6600" b="1" dirty="0">
                <a:solidFill>
                  <a:srgbClr val="156082"/>
                </a:solidFill>
              </a:rPr>
              <a:t>Acknowledgement</a:t>
            </a:r>
          </a:p>
        </p:txBody>
      </p:sp>
      <p:sp>
        <p:nvSpPr>
          <p:cNvPr id="7" name="TextBox 6">
            <a:extLst>
              <a:ext uri="{FF2B5EF4-FFF2-40B4-BE49-F238E27FC236}">
                <a16:creationId xmlns:a16="http://schemas.microsoft.com/office/drawing/2014/main" id="{72108F7C-AB16-FBEF-9307-66E90E0FC489}"/>
              </a:ext>
            </a:extLst>
          </p:cNvPr>
          <p:cNvSpPr txBox="1"/>
          <p:nvPr/>
        </p:nvSpPr>
        <p:spPr>
          <a:xfrm>
            <a:off x="1664152" y="2363815"/>
            <a:ext cx="8863693" cy="2862322"/>
          </a:xfrm>
          <a:prstGeom prst="rect">
            <a:avLst/>
          </a:prstGeom>
          <a:noFill/>
        </p:spPr>
        <p:txBody>
          <a:bodyPr wrap="square" rtlCol="0">
            <a:spAutoFit/>
          </a:bodyPr>
          <a:lstStyle/>
          <a:p>
            <a:pPr algn="ctr"/>
            <a:r>
              <a:rPr lang="en-US" dirty="0"/>
              <a:t>Team </a:t>
            </a:r>
            <a:r>
              <a:rPr lang="en-US" b="1" dirty="0" err="1"/>
              <a:t>VisiCompanion</a:t>
            </a:r>
            <a:r>
              <a:rPr lang="en-US" dirty="0"/>
              <a:t> sincerely express our gratitude to:</a:t>
            </a:r>
          </a:p>
          <a:p>
            <a:pPr algn="ctr"/>
            <a:endParaRPr lang="en-US" dirty="0"/>
          </a:p>
          <a:p>
            <a:pPr algn="ctr"/>
            <a:r>
              <a:rPr lang="en-US" b="1" dirty="0"/>
              <a:t>Our Faculty</a:t>
            </a:r>
            <a:r>
              <a:rPr lang="en-US" dirty="0"/>
              <a:t> for their valuable guidance and encouragement throughout our research.</a:t>
            </a:r>
          </a:p>
          <a:p>
            <a:pPr algn="ctr"/>
            <a:endParaRPr lang="en-US" dirty="0"/>
          </a:p>
          <a:p>
            <a:pPr algn="ctr"/>
            <a:r>
              <a:rPr lang="en-US" b="1" dirty="0"/>
              <a:t>Our Institution</a:t>
            </a:r>
            <a:r>
              <a:rPr lang="en-US" dirty="0"/>
              <a:t> for providing us with the necessary resources and a platform to explore and innovate.</a:t>
            </a:r>
          </a:p>
          <a:p>
            <a:pPr algn="ctr"/>
            <a:endParaRPr lang="en-US" dirty="0"/>
          </a:p>
          <a:p>
            <a:pPr algn="ctr"/>
            <a:r>
              <a:rPr lang="en-US" b="1" dirty="0"/>
              <a:t>Our Research Mentors</a:t>
            </a:r>
            <a:r>
              <a:rPr lang="en-US" dirty="0"/>
              <a:t> for their continuous support, insightful feedback, and expertise, which helped shape our work.</a:t>
            </a:r>
          </a:p>
          <a:p>
            <a:pPr algn="ctr"/>
            <a:endParaRPr lang="en-IN" dirty="0"/>
          </a:p>
        </p:txBody>
      </p:sp>
      <p:cxnSp>
        <p:nvCxnSpPr>
          <p:cNvPr id="3" name="Straight Arrow Connector 2">
            <a:extLst>
              <a:ext uri="{FF2B5EF4-FFF2-40B4-BE49-F238E27FC236}">
                <a16:creationId xmlns:a16="http://schemas.microsoft.com/office/drawing/2014/main" id="{1BF3F05E-ACD8-A1CB-6470-D575592FDBE1}"/>
              </a:ext>
            </a:extLst>
          </p:cNvPr>
          <p:cNvCxnSpPr>
            <a:cxnSpLocks/>
          </p:cNvCxnSpPr>
          <p:nvPr/>
        </p:nvCxnSpPr>
        <p:spPr>
          <a:xfrm>
            <a:off x="661779" y="1776642"/>
            <a:ext cx="10692021"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F0C6E7E4-2B7B-DDCC-C939-5A67E3E66790}"/>
              </a:ext>
            </a:extLst>
          </p:cNvPr>
          <p:cNvSpPr/>
          <p:nvPr/>
        </p:nvSpPr>
        <p:spPr>
          <a:xfrm>
            <a:off x="522514" y="593766"/>
            <a:ext cx="11007707" cy="5415148"/>
          </a:xfrm>
          <a:prstGeom prst="rect">
            <a:avLst/>
          </a:prstGeom>
          <a:noFill/>
          <a:ln w="127000">
            <a:solidFill>
              <a:srgbClr val="CCD2D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67756396-8603-2E83-4634-3D6B490B23CB}"/>
              </a:ext>
            </a:extLst>
          </p:cNvPr>
          <p:cNvSpPr/>
          <p:nvPr/>
        </p:nvSpPr>
        <p:spPr>
          <a:xfrm>
            <a:off x="323332" y="325850"/>
            <a:ext cx="11433239" cy="5938383"/>
          </a:xfrm>
          <a:prstGeom prst="rect">
            <a:avLst/>
          </a:prstGeom>
          <a:noFill/>
          <a:ln w="127000">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5560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C1E409-EEAF-7552-30EF-FC02FD4FDDDA}"/>
              </a:ext>
            </a:extLst>
          </p:cNvPr>
          <p:cNvSpPr>
            <a:spLocks noGrp="1"/>
          </p:cNvSpPr>
          <p:nvPr>
            <p:ph type="sldNum" sz="quarter" idx="12"/>
          </p:nvPr>
        </p:nvSpPr>
        <p:spPr/>
        <p:txBody>
          <a:bodyPr/>
          <a:lstStyle/>
          <a:p>
            <a:fld id="{CE8059FC-C8FA-489D-B2BF-919626E45400}" type="slidenum">
              <a:rPr lang="en-US" smtClean="0"/>
              <a:t>15</a:t>
            </a:fld>
            <a:endParaRPr lang="en-US"/>
          </a:p>
        </p:txBody>
      </p:sp>
      <p:sp>
        <p:nvSpPr>
          <p:cNvPr id="5" name="Rectangle 4">
            <a:extLst>
              <a:ext uri="{FF2B5EF4-FFF2-40B4-BE49-F238E27FC236}">
                <a16:creationId xmlns:a16="http://schemas.microsoft.com/office/drawing/2014/main" id="{F8F608A4-46C9-7D32-90CD-60BCFC53E155}"/>
              </a:ext>
            </a:extLst>
          </p:cNvPr>
          <p:cNvSpPr/>
          <p:nvPr/>
        </p:nvSpPr>
        <p:spPr>
          <a:xfrm>
            <a:off x="2853542" y="2280062"/>
            <a:ext cx="6484916" cy="1569660"/>
          </a:xfrm>
          <a:prstGeom prst="rect">
            <a:avLst/>
          </a:prstGeom>
          <a:noFill/>
        </p:spPr>
        <p:txBody>
          <a:bodyPr wrap="square" lIns="91440" tIns="45720" rIns="91440" bIns="45720">
            <a:spAutoFit/>
          </a:bodyPr>
          <a:lstStyle/>
          <a:p>
            <a:pPr algn="ctr"/>
            <a:r>
              <a:rPr lang="en-US" sz="9600" b="1" cap="none" spc="0" dirty="0">
                <a:ln w="0"/>
                <a:solidFill>
                  <a:schemeClr val="accent1"/>
                </a:solidFill>
                <a:effectLst>
                  <a:outerShdw blurRad="38100" dist="25400" dir="5400000" algn="ctr" rotWithShape="0">
                    <a:srgbClr val="6E747A">
                      <a:alpha val="43000"/>
                    </a:srgbClr>
                  </a:outerShdw>
                </a:effectLst>
              </a:rPr>
              <a:t>Thank You</a:t>
            </a:r>
          </a:p>
        </p:txBody>
      </p:sp>
    </p:spTree>
    <p:extLst>
      <p:ext uri="{BB962C8B-B14F-4D97-AF65-F5344CB8AC3E}">
        <p14:creationId xmlns:p14="http://schemas.microsoft.com/office/powerpoint/2010/main" val="2220544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7A3CE-BE55-F3BB-33ED-FD29069D49CA}"/>
              </a:ext>
            </a:extLst>
          </p:cNvPr>
          <p:cNvSpPr>
            <a:spLocks noGrp="1"/>
          </p:cNvSpPr>
          <p:nvPr>
            <p:ph type="title"/>
          </p:nvPr>
        </p:nvSpPr>
        <p:spPr>
          <a:xfrm>
            <a:off x="838200" y="317754"/>
            <a:ext cx="9968681" cy="287032"/>
          </a:xfrm>
        </p:spPr>
        <p:txBody>
          <a:bodyPr>
            <a:noAutofit/>
          </a:bodyPr>
          <a:lstStyle/>
          <a:p>
            <a:pPr algn="ctr"/>
            <a:r>
              <a:rPr lang="en-US" sz="2400" b="1" dirty="0"/>
              <a:t>Introduction</a:t>
            </a:r>
          </a:p>
        </p:txBody>
      </p:sp>
      <p:sp>
        <p:nvSpPr>
          <p:cNvPr id="7" name="Slide Number Placeholder 6">
            <a:extLst>
              <a:ext uri="{FF2B5EF4-FFF2-40B4-BE49-F238E27FC236}">
                <a16:creationId xmlns:a16="http://schemas.microsoft.com/office/drawing/2014/main" id="{8E4F52E4-8382-D108-C4B2-DF4500EAB2F2}"/>
              </a:ext>
            </a:extLst>
          </p:cNvPr>
          <p:cNvSpPr>
            <a:spLocks noGrp="1"/>
          </p:cNvSpPr>
          <p:nvPr>
            <p:ph type="sldNum" sz="quarter" idx="12"/>
          </p:nvPr>
        </p:nvSpPr>
        <p:spPr/>
        <p:txBody>
          <a:bodyPr/>
          <a:lstStyle/>
          <a:p>
            <a:fld id="{CE8059FC-C8FA-489D-B2BF-919626E45400}" type="slidenum">
              <a:rPr lang="en-US" smtClean="0"/>
              <a:t>2</a:t>
            </a:fld>
            <a:endParaRPr lang="en-US"/>
          </a:p>
        </p:txBody>
      </p:sp>
      <p:cxnSp>
        <p:nvCxnSpPr>
          <p:cNvPr id="630" name="Straight Arrow Connector 629">
            <a:extLst>
              <a:ext uri="{FF2B5EF4-FFF2-40B4-BE49-F238E27FC236}">
                <a16:creationId xmlns:a16="http://schemas.microsoft.com/office/drawing/2014/main" id="{84F32CF3-D530-F1E3-2FE3-4E1D2C2F0C71}"/>
              </a:ext>
            </a:extLst>
          </p:cNvPr>
          <p:cNvCxnSpPr/>
          <p:nvPr/>
        </p:nvCxnSpPr>
        <p:spPr>
          <a:xfrm>
            <a:off x="901770" y="646592"/>
            <a:ext cx="9911404" cy="11545"/>
          </a:xfrm>
          <a:prstGeom prst="straightConnector1">
            <a:avLst/>
          </a:prstGeom>
        </p:spPr>
        <p:style>
          <a:lnRef idx="2">
            <a:schemeClr val="accent1"/>
          </a:lnRef>
          <a:fillRef idx="0">
            <a:schemeClr val="accent1"/>
          </a:fillRef>
          <a:effectRef idx="1">
            <a:schemeClr val="accent1"/>
          </a:effectRef>
          <a:fontRef idx="minor">
            <a:schemeClr val="tx1"/>
          </a:fontRef>
        </p:style>
      </p:cxnSp>
      <p:graphicFrame>
        <p:nvGraphicFramePr>
          <p:cNvPr id="682" name="Diagram 681">
            <a:extLst>
              <a:ext uri="{FF2B5EF4-FFF2-40B4-BE49-F238E27FC236}">
                <a16:creationId xmlns:a16="http://schemas.microsoft.com/office/drawing/2014/main" id="{A105729D-8ABD-3871-F082-6125864C8E13}"/>
              </a:ext>
            </a:extLst>
          </p:cNvPr>
          <p:cNvGraphicFramePr/>
          <p:nvPr>
            <p:extLst>
              <p:ext uri="{D42A27DB-BD31-4B8C-83A1-F6EECF244321}">
                <p14:modId xmlns:p14="http://schemas.microsoft.com/office/powerpoint/2010/main" val="287481740"/>
              </p:ext>
            </p:extLst>
          </p:nvPr>
        </p:nvGraphicFramePr>
        <p:xfrm>
          <a:off x="-502418" y="1285714"/>
          <a:ext cx="3779348" cy="4346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a:extLst>
              <a:ext uri="{FF2B5EF4-FFF2-40B4-BE49-F238E27FC236}">
                <a16:creationId xmlns:a16="http://schemas.microsoft.com/office/drawing/2014/main" id="{558CFAC8-D7F3-68E0-05BB-D7FEC3315BBD}"/>
              </a:ext>
            </a:extLst>
          </p:cNvPr>
          <p:cNvGrpSpPr/>
          <p:nvPr/>
        </p:nvGrpSpPr>
        <p:grpSpPr>
          <a:xfrm>
            <a:off x="6303706" y="849661"/>
            <a:ext cx="5563469" cy="5487992"/>
            <a:chOff x="6303706" y="1154061"/>
            <a:chExt cx="5563469" cy="5183592"/>
          </a:xfrm>
        </p:grpSpPr>
        <p:graphicFrame>
          <p:nvGraphicFramePr>
            <p:cNvPr id="631" name="Diagram 630">
              <a:extLst>
                <a:ext uri="{FF2B5EF4-FFF2-40B4-BE49-F238E27FC236}">
                  <a16:creationId xmlns:a16="http://schemas.microsoft.com/office/drawing/2014/main" id="{913355A7-A906-7706-3E19-EBD3A4C78BBE}"/>
                </a:ext>
              </a:extLst>
            </p:cNvPr>
            <p:cNvGraphicFramePr/>
            <p:nvPr>
              <p:extLst>
                <p:ext uri="{D42A27DB-BD31-4B8C-83A1-F6EECF244321}">
                  <p14:modId xmlns:p14="http://schemas.microsoft.com/office/powerpoint/2010/main" val="3438940264"/>
                </p:ext>
              </p:extLst>
            </p:nvPr>
          </p:nvGraphicFramePr>
          <p:xfrm>
            <a:off x="6544597" y="1600200"/>
            <a:ext cx="4811661" cy="3657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68" name="Picture 667" descr="Free Blind See illustration and picture">
              <a:extLst>
                <a:ext uri="{FF2B5EF4-FFF2-40B4-BE49-F238E27FC236}">
                  <a16:creationId xmlns:a16="http://schemas.microsoft.com/office/drawing/2014/main" id="{15AA42E3-5A5E-8CD3-4A7F-33D045BC5C47}"/>
                </a:ext>
              </a:extLst>
            </p:cNvPr>
            <p:cNvPicPr>
              <a:picLocks noChangeAspect="1"/>
            </p:cNvPicPr>
            <p:nvPr/>
          </p:nvPicPr>
          <p:blipFill>
            <a:blip r:embed="rId12"/>
            <a:stretch>
              <a:fillRect/>
            </a:stretch>
          </p:blipFill>
          <p:spPr>
            <a:xfrm>
              <a:off x="6303706" y="1154061"/>
              <a:ext cx="1649362" cy="1649362"/>
            </a:xfrm>
            <a:prstGeom prst="rect">
              <a:avLst/>
            </a:prstGeom>
          </p:spPr>
        </p:pic>
        <p:pic>
          <p:nvPicPr>
            <p:cNvPr id="669" name="Picture 668" descr="Free Shopping Cart vector and picture">
              <a:extLst>
                <a:ext uri="{FF2B5EF4-FFF2-40B4-BE49-F238E27FC236}">
                  <a16:creationId xmlns:a16="http://schemas.microsoft.com/office/drawing/2014/main" id="{A5714BBD-5A3A-16AC-C710-2DF3008A4C66}"/>
                </a:ext>
              </a:extLst>
            </p:cNvPr>
            <p:cNvPicPr>
              <a:picLocks noChangeAspect="1"/>
            </p:cNvPicPr>
            <p:nvPr/>
          </p:nvPicPr>
          <p:blipFill>
            <a:blip r:embed="rId13"/>
            <a:stretch>
              <a:fillRect/>
            </a:stretch>
          </p:blipFill>
          <p:spPr>
            <a:xfrm>
              <a:off x="8380428" y="1553354"/>
              <a:ext cx="846307" cy="759143"/>
            </a:xfrm>
            <a:prstGeom prst="rect">
              <a:avLst/>
            </a:prstGeom>
          </p:spPr>
        </p:pic>
        <p:pic>
          <p:nvPicPr>
            <p:cNvPr id="680" name="Picture 679" descr="Free Smartphone Apple vector and picture">
              <a:extLst>
                <a:ext uri="{FF2B5EF4-FFF2-40B4-BE49-F238E27FC236}">
                  <a16:creationId xmlns:a16="http://schemas.microsoft.com/office/drawing/2014/main" id="{A2E0963C-FAF0-62A0-3993-4117973E1410}"/>
                </a:ext>
              </a:extLst>
            </p:cNvPr>
            <p:cNvPicPr>
              <a:picLocks noChangeAspect="1"/>
            </p:cNvPicPr>
            <p:nvPr/>
          </p:nvPicPr>
          <p:blipFill>
            <a:blip r:embed="rId14"/>
            <a:stretch>
              <a:fillRect/>
            </a:stretch>
          </p:blipFill>
          <p:spPr>
            <a:xfrm>
              <a:off x="6988364" y="4833443"/>
              <a:ext cx="527992" cy="790144"/>
            </a:xfrm>
            <a:prstGeom prst="rect">
              <a:avLst/>
            </a:prstGeom>
          </p:spPr>
        </p:pic>
        <p:pic>
          <p:nvPicPr>
            <p:cNvPr id="681" name="Picture 680" descr="Free Audio Sound vector and picture">
              <a:extLst>
                <a:ext uri="{FF2B5EF4-FFF2-40B4-BE49-F238E27FC236}">
                  <a16:creationId xmlns:a16="http://schemas.microsoft.com/office/drawing/2014/main" id="{8397F1A6-1CE4-D25A-F508-34963BE5B7A0}"/>
                </a:ext>
              </a:extLst>
            </p:cNvPr>
            <p:cNvPicPr>
              <a:picLocks noChangeAspect="1"/>
            </p:cNvPicPr>
            <p:nvPr/>
          </p:nvPicPr>
          <p:blipFill>
            <a:blip r:embed="rId15"/>
            <a:stretch>
              <a:fillRect/>
            </a:stretch>
          </p:blipFill>
          <p:spPr>
            <a:xfrm>
              <a:off x="10806881" y="1856044"/>
              <a:ext cx="1060294" cy="1044655"/>
            </a:xfrm>
            <a:prstGeom prst="rect">
              <a:avLst/>
            </a:prstGeom>
          </p:spPr>
        </p:pic>
        <p:pic>
          <p:nvPicPr>
            <p:cNvPr id="1026" name="Picture 2" descr="smart retail concept, robot service use for check the data of or Stores that stock goods on shelves with easily-viewed barcode and prices or photo compared against an idealized representation of store smart retail concept, robot service use for check the data of or Stores that stock goods on shelves with easily-viewed barcode and prices or photo compared against an idealized representation of store object detection in ai grocery stock pictures, royalty-free photos &amp; images">
              <a:extLst>
                <a:ext uri="{FF2B5EF4-FFF2-40B4-BE49-F238E27FC236}">
                  <a16:creationId xmlns:a16="http://schemas.microsoft.com/office/drawing/2014/main" id="{7B345407-E356-8552-2E8A-488CDBEDA4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65330" y="4655779"/>
              <a:ext cx="2522811" cy="1681874"/>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9" name="Content Placeholder 18">
            <a:extLst>
              <a:ext uri="{FF2B5EF4-FFF2-40B4-BE49-F238E27FC236}">
                <a16:creationId xmlns:a16="http://schemas.microsoft.com/office/drawing/2014/main" id="{87782617-1C47-A660-928A-72C774382196}"/>
              </a:ext>
            </a:extLst>
          </p:cNvPr>
          <p:cNvGraphicFramePr>
            <a:graphicFrameLocks/>
          </p:cNvGraphicFramePr>
          <p:nvPr>
            <p:extLst>
              <p:ext uri="{D42A27DB-BD31-4B8C-83A1-F6EECF244321}">
                <p14:modId xmlns:p14="http://schemas.microsoft.com/office/powerpoint/2010/main" val="428130125"/>
              </p:ext>
            </p:extLst>
          </p:nvPr>
        </p:nvGraphicFramePr>
        <p:xfrm>
          <a:off x="2358640" y="1421786"/>
          <a:ext cx="3816000" cy="10440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0" name="Content Placeholder 18">
            <a:extLst>
              <a:ext uri="{FF2B5EF4-FFF2-40B4-BE49-F238E27FC236}">
                <a16:creationId xmlns:a16="http://schemas.microsoft.com/office/drawing/2014/main" id="{78AD716D-09F0-BB54-4666-E9199D156516}"/>
              </a:ext>
            </a:extLst>
          </p:cNvPr>
          <p:cNvGraphicFramePr>
            <a:graphicFrameLocks/>
          </p:cNvGraphicFramePr>
          <p:nvPr>
            <p:extLst>
              <p:ext uri="{D42A27DB-BD31-4B8C-83A1-F6EECF244321}">
                <p14:modId xmlns:p14="http://schemas.microsoft.com/office/powerpoint/2010/main" val="2857348437"/>
              </p:ext>
            </p:extLst>
          </p:nvPr>
        </p:nvGraphicFramePr>
        <p:xfrm>
          <a:off x="2358640" y="2936934"/>
          <a:ext cx="3816000" cy="97200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1" name="Content Placeholder 18">
            <a:extLst>
              <a:ext uri="{FF2B5EF4-FFF2-40B4-BE49-F238E27FC236}">
                <a16:creationId xmlns:a16="http://schemas.microsoft.com/office/drawing/2014/main" id="{4C708500-79BA-9A60-3FE2-06979AC7DFF4}"/>
              </a:ext>
            </a:extLst>
          </p:cNvPr>
          <p:cNvGraphicFramePr>
            <a:graphicFrameLocks/>
          </p:cNvGraphicFramePr>
          <p:nvPr>
            <p:extLst>
              <p:ext uri="{D42A27DB-BD31-4B8C-83A1-F6EECF244321}">
                <p14:modId xmlns:p14="http://schemas.microsoft.com/office/powerpoint/2010/main" val="1154632988"/>
              </p:ext>
            </p:extLst>
          </p:nvPr>
        </p:nvGraphicFramePr>
        <p:xfrm>
          <a:off x="2358640" y="4523341"/>
          <a:ext cx="3816000" cy="1044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Tree>
    <p:extLst>
      <p:ext uri="{BB962C8B-B14F-4D97-AF65-F5344CB8AC3E}">
        <p14:creationId xmlns:p14="http://schemas.microsoft.com/office/powerpoint/2010/main" val="467646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2" name="Picture 14" descr="Free braille alphabet dots vector">
            <a:extLst>
              <a:ext uri="{FF2B5EF4-FFF2-40B4-BE49-F238E27FC236}">
                <a16:creationId xmlns:a16="http://schemas.microsoft.com/office/drawing/2014/main" id="{6AAC9727-B500-74B8-3CF0-0A17B6180F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3" b="21749"/>
          <a:stretch/>
        </p:blipFill>
        <p:spPr bwMode="auto">
          <a:xfrm>
            <a:off x="4503885" y="3053167"/>
            <a:ext cx="1472768" cy="1208246"/>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8E4F52E4-8382-D108-C4B2-DF4500EAB2F2}"/>
              </a:ext>
            </a:extLst>
          </p:cNvPr>
          <p:cNvSpPr>
            <a:spLocks noGrp="1"/>
          </p:cNvSpPr>
          <p:nvPr>
            <p:ph type="sldNum" sz="quarter" idx="12"/>
          </p:nvPr>
        </p:nvSpPr>
        <p:spPr/>
        <p:txBody>
          <a:bodyPr/>
          <a:lstStyle/>
          <a:p>
            <a:fld id="{CE8059FC-C8FA-489D-B2BF-919626E45400}" type="slidenum">
              <a:rPr lang="en-US" smtClean="0"/>
              <a:t>3</a:t>
            </a:fld>
            <a:endParaRPr lang="en-US"/>
          </a:p>
        </p:txBody>
      </p:sp>
      <p:sp>
        <p:nvSpPr>
          <p:cNvPr id="13" name="Title 1">
            <a:extLst>
              <a:ext uri="{FF2B5EF4-FFF2-40B4-BE49-F238E27FC236}">
                <a16:creationId xmlns:a16="http://schemas.microsoft.com/office/drawing/2014/main" id="{CCB071FF-7552-94F4-0FB1-8E473E6EE390}"/>
              </a:ext>
            </a:extLst>
          </p:cNvPr>
          <p:cNvSpPr>
            <a:spLocks noGrp="1"/>
          </p:cNvSpPr>
          <p:nvPr>
            <p:ph type="title"/>
          </p:nvPr>
        </p:nvSpPr>
        <p:spPr>
          <a:xfrm>
            <a:off x="831898" y="270105"/>
            <a:ext cx="9968681" cy="287032"/>
          </a:xfrm>
        </p:spPr>
        <p:txBody>
          <a:bodyPr>
            <a:noAutofit/>
          </a:bodyPr>
          <a:lstStyle/>
          <a:p>
            <a:pPr algn="ctr"/>
            <a:r>
              <a:rPr lang="en-US" sz="2400" b="1"/>
              <a:t>Background</a:t>
            </a:r>
          </a:p>
        </p:txBody>
      </p:sp>
      <p:cxnSp>
        <p:nvCxnSpPr>
          <p:cNvPr id="14" name="Straight Arrow Connector 13">
            <a:extLst>
              <a:ext uri="{FF2B5EF4-FFF2-40B4-BE49-F238E27FC236}">
                <a16:creationId xmlns:a16="http://schemas.microsoft.com/office/drawing/2014/main" id="{E81D3371-311C-CD0A-C870-3E4F7B59CC0C}"/>
              </a:ext>
            </a:extLst>
          </p:cNvPr>
          <p:cNvCxnSpPr/>
          <p:nvPr/>
        </p:nvCxnSpPr>
        <p:spPr>
          <a:xfrm>
            <a:off x="901770" y="646592"/>
            <a:ext cx="9911404" cy="1154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FB39B2EA-A91F-88BC-D91D-C6D19BD12662}"/>
              </a:ext>
            </a:extLst>
          </p:cNvPr>
          <p:cNvSpPr txBox="1"/>
          <p:nvPr/>
        </p:nvSpPr>
        <p:spPr>
          <a:xfrm>
            <a:off x="709281" y="898511"/>
            <a:ext cx="3952226" cy="400110"/>
          </a:xfrm>
          <a:prstGeom prst="rect">
            <a:avLst/>
          </a:prstGeom>
          <a:solidFill>
            <a:srgbClr val="CCD2D8"/>
          </a:solidFill>
        </p:spPr>
        <p:txBody>
          <a:bodyPr wrap="square" rtlCol="0">
            <a:spAutoFit/>
          </a:bodyPr>
          <a:lstStyle/>
          <a:p>
            <a:pPr algn="ctr"/>
            <a:r>
              <a:rPr lang="en-IN" sz="2000" b="1"/>
              <a:t>Challenges &amp; Existing Solutions</a:t>
            </a:r>
            <a:endParaRPr lang="en-IN" sz="2000" b="1">
              <a:latin typeface="Calibri" panose="020F0502020204030204" pitchFamily="34" charset="0"/>
              <a:ea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CB6A5CD8-BFEF-BEBA-2976-3C0EB1B04DF1}"/>
              </a:ext>
            </a:extLst>
          </p:cNvPr>
          <p:cNvSpPr txBox="1"/>
          <p:nvPr/>
        </p:nvSpPr>
        <p:spPr>
          <a:xfrm>
            <a:off x="6936592" y="925106"/>
            <a:ext cx="3348016" cy="400110"/>
          </a:xfrm>
          <a:prstGeom prst="rect">
            <a:avLst/>
          </a:prstGeom>
          <a:solidFill>
            <a:srgbClr val="CCD2D8"/>
          </a:solidFill>
        </p:spPr>
        <p:txBody>
          <a:bodyPr wrap="square" rtlCol="0">
            <a:spAutoFit/>
          </a:bodyPr>
          <a:lstStyle/>
          <a:p>
            <a:pPr algn="ctr"/>
            <a:r>
              <a:rPr lang="en-IN" sz="2000" b="1"/>
              <a:t>Research Gap &amp; Solution</a:t>
            </a:r>
            <a:endParaRPr lang="en-IN" sz="2000" b="1">
              <a:latin typeface="Calibri" panose="020F0502020204030204" pitchFamily="34" charset="0"/>
              <a:ea typeface="Calibri" panose="020F0502020204030204" pitchFamily="34" charset="0"/>
              <a:cs typeface="Calibri" panose="020F0502020204030204" pitchFamily="34" charset="0"/>
            </a:endParaRPr>
          </a:p>
        </p:txBody>
      </p:sp>
      <p:pic>
        <p:nvPicPr>
          <p:cNvPr id="2058" name="Picture 10" descr="Free neural network thought mind vector">
            <a:extLst>
              <a:ext uri="{FF2B5EF4-FFF2-40B4-BE49-F238E27FC236}">
                <a16:creationId xmlns:a16="http://schemas.microsoft.com/office/drawing/2014/main" id="{B92666AA-707D-102F-E5D3-FCCC5BC34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6117" y="4971154"/>
            <a:ext cx="1288304" cy="144651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3DA9FD94-46CC-88CE-75BA-A586DD8D2150}"/>
              </a:ext>
            </a:extLst>
          </p:cNvPr>
          <p:cNvGrpSpPr/>
          <p:nvPr/>
        </p:nvGrpSpPr>
        <p:grpSpPr>
          <a:xfrm>
            <a:off x="6215348" y="1667616"/>
            <a:ext cx="5537561" cy="4489199"/>
            <a:chOff x="5816239" y="1496315"/>
            <a:chExt cx="5863821" cy="4489199"/>
          </a:xfrm>
        </p:grpSpPr>
        <p:graphicFrame>
          <p:nvGraphicFramePr>
            <p:cNvPr id="17" name="Diagram 16">
              <a:extLst>
                <a:ext uri="{FF2B5EF4-FFF2-40B4-BE49-F238E27FC236}">
                  <a16:creationId xmlns:a16="http://schemas.microsoft.com/office/drawing/2014/main" id="{8BF1F4A1-C1CD-C33B-B09B-EB41A69A8120}"/>
                </a:ext>
              </a:extLst>
            </p:cNvPr>
            <p:cNvGraphicFramePr/>
            <p:nvPr>
              <p:extLst>
                <p:ext uri="{D42A27DB-BD31-4B8C-83A1-F6EECF244321}">
                  <p14:modId xmlns:p14="http://schemas.microsoft.com/office/powerpoint/2010/main" val="2526683669"/>
                </p:ext>
              </p:extLst>
            </p:nvPr>
          </p:nvGraphicFramePr>
          <p:xfrm>
            <a:off x="5816239" y="1496315"/>
            <a:ext cx="4984340" cy="44891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52" name="Picture 4" descr="Free dart game bull's eye vector">
              <a:extLst>
                <a:ext uri="{FF2B5EF4-FFF2-40B4-BE49-F238E27FC236}">
                  <a16:creationId xmlns:a16="http://schemas.microsoft.com/office/drawing/2014/main" id="{3C753139-9923-3C85-8C39-F752B02B45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42294" y="1572524"/>
              <a:ext cx="1037766" cy="114908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Free man person symbol vector">
              <a:extLst>
                <a:ext uri="{FF2B5EF4-FFF2-40B4-BE49-F238E27FC236}">
                  <a16:creationId xmlns:a16="http://schemas.microsoft.com/office/drawing/2014/main" id="{374AB799-5021-7245-D136-15EFB897A3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40794" y="5081829"/>
              <a:ext cx="605353" cy="892687"/>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2" name="Diagram 11">
            <a:extLst>
              <a:ext uri="{FF2B5EF4-FFF2-40B4-BE49-F238E27FC236}">
                <a16:creationId xmlns:a16="http://schemas.microsoft.com/office/drawing/2014/main" id="{398D66EA-7CA2-6465-4C9F-A69317562CBF}"/>
              </a:ext>
            </a:extLst>
          </p:cNvPr>
          <p:cNvGraphicFramePr/>
          <p:nvPr>
            <p:extLst>
              <p:ext uri="{D42A27DB-BD31-4B8C-83A1-F6EECF244321}">
                <p14:modId xmlns:p14="http://schemas.microsoft.com/office/powerpoint/2010/main" val="3622358550"/>
              </p:ext>
            </p:extLst>
          </p:nvPr>
        </p:nvGraphicFramePr>
        <p:xfrm>
          <a:off x="423651" y="1639995"/>
          <a:ext cx="3816994" cy="450582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244035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E4F52E4-8382-D108-C4B2-DF4500EAB2F2}"/>
              </a:ext>
            </a:extLst>
          </p:cNvPr>
          <p:cNvSpPr>
            <a:spLocks noGrp="1"/>
          </p:cNvSpPr>
          <p:nvPr>
            <p:ph type="sldNum" sz="quarter" idx="12"/>
          </p:nvPr>
        </p:nvSpPr>
        <p:spPr/>
        <p:txBody>
          <a:bodyPr/>
          <a:lstStyle/>
          <a:p>
            <a:fld id="{CE8059FC-C8FA-489D-B2BF-919626E45400}" type="slidenum">
              <a:rPr lang="en-US" smtClean="0"/>
              <a:t>4</a:t>
            </a:fld>
            <a:endParaRPr lang="en-US"/>
          </a:p>
        </p:txBody>
      </p:sp>
      <p:sp>
        <p:nvSpPr>
          <p:cNvPr id="14" name="Title 1">
            <a:extLst>
              <a:ext uri="{FF2B5EF4-FFF2-40B4-BE49-F238E27FC236}">
                <a16:creationId xmlns:a16="http://schemas.microsoft.com/office/drawing/2014/main" id="{956C4979-3B38-4921-857B-57519A342FD0}"/>
              </a:ext>
            </a:extLst>
          </p:cNvPr>
          <p:cNvSpPr>
            <a:spLocks noGrp="1"/>
          </p:cNvSpPr>
          <p:nvPr>
            <p:ph type="title"/>
          </p:nvPr>
        </p:nvSpPr>
        <p:spPr>
          <a:xfrm>
            <a:off x="833737" y="299489"/>
            <a:ext cx="9968681" cy="287032"/>
          </a:xfrm>
        </p:spPr>
        <p:txBody>
          <a:bodyPr>
            <a:noAutofit/>
          </a:bodyPr>
          <a:lstStyle/>
          <a:p>
            <a:pPr algn="ctr"/>
            <a:r>
              <a:rPr lang="en-US" sz="2400" b="1" dirty="0"/>
              <a:t>Related Work</a:t>
            </a:r>
          </a:p>
        </p:txBody>
      </p:sp>
      <p:cxnSp>
        <p:nvCxnSpPr>
          <p:cNvPr id="15" name="Straight Arrow Connector 14">
            <a:extLst>
              <a:ext uri="{FF2B5EF4-FFF2-40B4-BE49-F238E27FC236}">
                <a16:creationId xmlns:a16="http://schemas.microsoft.com/office/drawing/2014/main" id="{DCC5110E-38DE-7569-1B9D-BBADA038112E}"/>
              </a:ext>
            </a:extLst>
          </p:cNvPr>
          <p:cNvCxnSpPr/>
          <p:nvPr/>
        </p:nvCxnSpPr>
        <p:spPr>
          <a:xfrm>
            <a:off x="709281" y="648486"/>
            <a:ext cx="9911404" cy="1154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C55C3E7A-F406-4FDD-6D52-D02BAC81C63A}"/>
              </a:ext>
            </a:extLst>
          </p:cNvPr>
          <p:cNvSpPr txBox="1"/>
          <p:nvPr/>
        </p:nvSpPr>
        <p:spPr>
          <a:xfrm>
            <a:off x="673020" y="902744"/>
            <a:ext cx="4159480" cy="707886"/>
          </a:xfrm>
          <a:prstGeom prst="rect">
            <a:avLst/>
          </a:prstGeom>
          <a:solidFill>
            <a:srgbClr val="CCD2D8"/>
          </a:solidFill>
        </p:spPr>
        <p:txBody>
          <a:bodyPr wrap="square" rtlCol="0">
            <a:spAutoFit/>
          </a:bodyPr>
          <a:lstStyle/>
          <a:p>
            <a:pPr algn="ctr"/>
            <a:r>
              <a:rPr lang="en-US" sz="2000" b="1"/>
              <a:t>Research on Object Detection for Assistive Tech</a:t>
            </a:r>
            <a:endParaRPr lang="en-IN" sz="2000" b="1">
              <a:latin typeface="Calibri" panose="020F050202020403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47866C1C-0AE2-13D9-6752-1344F0CEAA9A}"/>
              </a:ext>
            </a:extLst>
          </p:cNvPr>
          <p:cNvGrpSpPr/>
          <p:nvPr/>
        </p:nvGrpSpPr>
        <p:grpSpPr>
          <a:xfrm>
            <a:off x="897905" y="2005627"/>
            <a:ext cx="3709710" cy="1020517"/>
            <a:chOff x="477481" y="1785590"/>
            <a:chExt cx="5122760" cy="1020517"/>
          </a:xfrm>
        </p:grpSpPr>
        <p:grpSp>
          <p:nvGrpSpPr>
            <p:cNvPr id="23" name="Group 22">
              <a:extLst>
                <a:ext uri="{FF2B5EF4-FFF2-40B4-BE49-F238E27FC236}">
                  <a16:creationId xmlns:a16="http://schemas.microsoft.com/office/drawing/2014/main" id="{42FED914-730C-A8EF-86E1-5048BB06AEB7}"/>
                </a:ext>
              </a:extLst>
            </p:cNvPr>
            <p:cNvGrpSpPr/>
            <p:nvPr/>
          </p:nvGrpSpPr>
          <p:grpSpPr>
            <a:xfrm>
              <a:off x="477481" y="1785590"/>
              <a:ext cx="5122760" cy="511893"/>
              <a:chOff x="0" y="66496"/>
              <a:chExt cx="5122760" cy="511893"/>
            </a:xfrm>
          </p:grpSpPr>
          <p:sp>
            <p:nvSpPr>
              <p:cNvPr id="27" name="Rectangle: Rounded Corners 26">
                <a:extLst>
                  <a:ext uri="{FF2B5EF4-FFF2-40B4-BE49-F238E27FC236}">
                    <a16:creationId xmlns:a16="http://schemas.microsoft.com/office/drawing/2014/main" id="{07506692-B5C4-209C-3525-3B2422AD1473}"/>
                  </a:ext>
                </a:extLst>
              </p:cNvPr>
              <p:cNvSpPr/>
              <p:nvPr/>
            </p:nvSpPr>
            <p:spPr>
              <a:xfrm>
                <a:off x="0" y="66496"/>
                <a:ext cx="5122760" cy="511893"/>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28" name="Rectangle: Rounded Corners 4">
                <a:extLst>
                  <a:ext uri="{FF2B5EF4-FFF2-40B4-BE49-F238E27FC236}">
                    <a16:creationId xmlns:a16="http://schemas.microsoft.com/office/drawing/2014/main" id="{35602B2B-00B2-382C-F555-B6799B29D855}"/>
                  </a:ext>
                </a:extLst>
              </p:cNvPr>
              <p:cNvSpPr txBox="1"/>
              <p:nvPr/>
            </p:nvSpPr>
            <p:spPr>
              <a:xfrm>
                <a:off x="24989" y="91485"/>
                <a:ext cx="5072782" cy="4619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defTabSz="666750">
                  <a:lnSpc>
                    <a:spcPct val="90000"/>
                  </a:lnSpc>
                  <a:spcBef>
                    <a:spcPct val="0"/>
                  </a:spcBef>
                  <a:spcAft>
                    <a:spcPct val="35000"/>
                  </a:spcAft>
                </a:pPr>
                <a:r>
                  <a:rPr kumimoji="0" lang="en-US" altLang="en-US" sz="1300" b="0" i="0" u="none" strike="noStrike" cap="none" normalizeH="0" baseline="0" dirty="0">
                    <a:ln>
                      <a:noFill/>
                    </a:ln>
                    <a:solidFill>
                      <a:schemeClr val="bg1"/>
                    </a:solidFill>
                    <a:effectLst/>
                    <a:latin typeface="Arial" panose="020B0604020202020204" pitchFamily="34" charset="0"/>
                  </a:rPr>
                  <a:t>Previous models aimed at assisting visually impaired users.</a:t>
                </a:r>
              </a:p>
            </p:txBody>
          </p:sp>
        </p:grpSp>
        <p:grpSp>
          <p:nvGrpSpPr>
            <p:cNvPr id="24" name="Group 23">
              <a:extLst>
                <a:ext uri="{FF2B5EF4-FFF2-40B4-BE49-F238E27FC236}">
                  <a16:creationId xmlns:a16="http://schemas.microsoft.com/office/drawing/2014/main" id="{30AC23A9-4CA0-E025-F58A-943DCE89CAE5}"/>
                </a:ext>
              </a:extLst>
            </p:cNvPr>
            <p:cNvGrpSpPr/>
            <p:nvPr/>
          </p:nvGrpSpPr>
          <p:grpSpPr>
            <a:xfrm>
              <a:off x="477481" y="2340684"/>
              <a:ext cx="5122760" cy="465423"/>
              <a:chOff x="0" y="621590"/>
              <a:chExt cx="5122760" cy="465423"/>
            </a:xfrm>
            <a:solidFill>
              <a:srgbClr val="CCD2D8"/>
            </a:solidFill>
          </p:grpSpPr>
          <p:sp>
            <p:nvSpPr>
              <p:cNvPr id="25" name="Rectangle: Rounded Corners 24">
                <a:extLst>
                  <a:ext uri="{FF2B5EF4-FFF2-40B4-BE49-F238E27FC236}">
                    <a16:creationId xmlns:a16="http://schemas.microsoft.com/office/drawing/2014/main" id="{52531E72-66A7-B920-DA41-92559797D447}"/>
                  </a:ext>
                </a:extLst>
              </p:cNvPr>
              <p:cNvSpPr/>
              <p:nvPr/>
            </p:nvSpPr>
            <p:spPr>
              <a:xfrm>
                <a:off x="0" y="621590"/>
                <a:ext cx="5122760" cy="465423"/>
              </a:xfrm>
              <a:prstGeom prst="roundRect">
                <a:avLst/>
              </a:prstGeom>
              <a:grpFill/>
            </p:spPr>
            <p:style>
              <a:lnRef idx="1">
                <a:schemeClr val="accent1"/>
              </a:lnRef>
              <a:fillRef idx="2">
                <a:schemeClr val="accent1"/>
              </a:fillRef>
              <a:effectRef idx="1">
                <a:schemeClr val="accent1"/>
              </a:effectRef>
              <a:fontRef idx="minor">
                <a:schemeClr val="dk1"/>
              </a:fontRef>
            </p:style>
            <p:txBody>
              <a:bodyPr/>
              <a:lstStyle/>
              <a:p>
                <a:endParaRPr lang="en-IN"/>
              </a:p>
            </p:txBody>
          </p:sp>
          <p:sp>
            <p:nvSpPr>
              <p:cNvPr id="26" name="Rectangle: Rounded Corners 6">
                <a:extLst>
                  <a:ext uri="{FF2B5EF4-FFF2-40B4-BE49-F238E27FC236}">
                    <a16:creationId xmlns:a16="http://schemas.microsoft.com/office/drawing/2014/main" id="{407E7347-EFAD-737E-D0BE-F611E13F9E3E}"/>
                  </a:ext>
                </a:extLst>
              </p:cNvPr>
              <p:cNvSpPr txBox="1"/>
              <p:nvPr/>
            </p:nvSpPr>
            <p:spPr>
              <a:xfrm>
                <a:off x="22720" y="644310"/>
                <a:ext cx="5077320" cy="419983"/>
              </a:xfrm>
              <a:prstGeom prst="rect">
                <a:avLst/>
              </a:prstGeom>
              <a:grpFill/>
            </p:spPr>
            <p:style>
              <a:lnRef idx="0">
                <a:scrgbClr r="0" g="0" b="0"/>
              </a:lnRef>
              <a:fillRef idx="0">
                <a:scrgbClr r="0" g="0" b="0"/>
              </a:fillRef>
              <a:effectRef idx="0">
                <a:scrgbClr r="0" g="0" b="0"/>
              </a:effectRef>
              <a:fontRef idx="minor">
                <a:schemeClr val="dk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300"/>
                  <a:t>Lacked real-time efficiency, causing delays.</a:t>
                </a:r>
                <a:endParaRPr lang="en-IN" sz="1300" kern="1200"/>
              </a:p>
            </p:txBody>
          </p:sp>
        </p:grpSp>
      </p:grpSp>
      <p:sp>
        <p:nvSpPr>
          <p:cNvPr id="33" name="TextBox 32">
            <a:extLst>
              <a:ext uri="{FF2B5EF4-FFF2-40B4-BE49-F238E27FC236}">
                <a16:creationId xmlns:a16="http://schemas.microsoft.com/office/drawing/2014/main" id="{8318A400-EFA9-2EE8-D724-E3857A972E8D}"/>
              </a:ext>
            </a:extLst>
          </p:cNvPr>
          <p:cNvSpPr txBox="1"/>
          <p:nvPr/>
        </p:nvSpPr>
        <p:spPr>
          <a:xfrm>
            <a:off x="1035303" y="3640114"/>
            <a:ext cx="2856833" cy="400110"/>
          </a:xfrm>
          <a:prstGeom prst="rect">
            <a:avLst/>
          </a:prstGeom>
          <a:solidFill>
            <a:srgbClr val="CCD2D8"/>
          </a:solidFill>
        </p:spPr>
        <p:txBody>
          <a:bodyPr wrap="square" rtlCol="0">
            <a:spAutoFit/>
          </a:bodyPr>
          <a:lstStyle/>
          <a:p>
            <a:pPr algn="ctr"/>
            <a:r>
              <a:rPr lang="en-IN" sz="2000" b="1"/>
              <a:t>YOLO-Based Detection</a:t>
            </a:r>
            <a:endParaRPr lang="en-IN" sz="2000" b="1">
              <a:latin typeface="Calibri" panose="020F0502020204030204" pitchFamily="34" charset="0"/>
              <a:ea typeface="Calibri" panose="020F0502020204030204" pitchFamily="34" charset="0"/>
              <a:cs typeface="Calibri" panose="020F0502020204030204" pitchFamily="34" charset="0"/>
            </a:endParaRPr>
          </a:p>
        </p:txBody>
      </p:sp>
      <p:pic>
        <p:nvPicPr>
          <p:cNvPr id="3078" name="Picture 6" descr="YOLO series timeline">
            <a:extLst>
              <a:ext uri="{FF2B5EF4-FFF2-40B4-BE49-F238E27FC236}">
                <a16:creationId xmlns:a16="http://schemas.microsoft.com/office/drawing/2014/main" id="{4253DD69-A1EC-E651-D7CF-33E5DCF62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870" y="4340957"/>
            <a:ext cx="9625852" cy="211890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Diagram 16">
            <a:extLst>
              <a:ext uri="{FF2B5EF4-FFF2-40B4-BE49-F238E27FC236}">
                <a16:creationId xmlns:a16="http://schemas.microsoft.com/office/drawing/2014/main" id="{A512588F-102B-8519-4358-5B334CBF6006}"/>
              </a:ext>
            </a:extLst>
          </p:cNvPr>
          <p:cNvGraphicFramePr/>
          <p:nvPr>
            <p:extLst>
              <p:ext uri="{D42A27DB-BD31-4B8C-83A1-F6EECF244321}">
                <p14:modId xmlns:p14="http://schemas.microsoft.com/office/powerpoint/2010/main" val="3757104117"/>
              </p:ext>
            </p:extLst>
          </p:nvPr>
        </p:nvGraphicFramePr>
        <p:xfrm>
          <a:off x="4254419" y="1565287"/>
          <a:ext cx="3203033" cy="2584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8" name="Diagram 37">
            <a:extLst>
              <a:ext uri="{FF2B5EF4-FFF2-40B4-BE49-F238E27FC236}">
                <a16:creationId xmlns:a16="http://schemas.microsoft.com/office/drawing/2014/main" id="{246BAB23-E149-35AC-61E2-898D59D05A9F}"/>
              </a:ext>
            </a:extLst>
          </p:cNvPr>
          <p:cNvGraphicFramePr/>
          <p:nvPr>
            <p:extLst>
              <p:ext uri="{D42A27DB-BD31-4B8C-83A1-F6EECF244321}">
                <p14:modId xmlns:p14="http://schemas.microsoft.com/office/powerpoint/2010/main" val="1510802998"/>
              </p:ext>
            </p:extLst>
          </p:nvPr>
        </p:nvGraphicFramePr>
        <p:xfrm>
          <a:off x="7398487" y="945661"/>
          <a:ext cx="3794352" cy="26130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080" name="Picture 8" descr="Free insights forecast icon vector">
            <a:extLst>
              <a:ext uri="{FF2B5EF4-FFF2-40B4-BE49-F238E27FC236}">
                <a16:creationId xmlns:a16="http://schemas.microsoft.com/office/drawing/2014/main" id="{31C81B40-B574-8B21-5DEB-1A5FEDA0F43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5679" y="5506393"/>
            <a:ext cx="648630" cy="64863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Free chip icon micro vector">
            <a:extLst>
              <a:ext uri="{FF2B5EF4-FFF2-40B4-BE49-F238E27FC236}">
                <a16:creationId xmlns:a16="http://schemas.microsoft.com/office/drawing/2014/main" id="{1BEC9544-35DC-75FE-5E3A-9FEC195847B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2382" y="841517"/>
            <a:ext cx="666923" cy="678586"/>
          </a:xfrm>
          <a:prstGeom prst="rect">
            <a:avLst/>
          </a:prstGeom>
          <a:noFill/>
          <a:extLst>
            <a:ext uri="{909E8E84-426E-40DD-AFC4-6F175D3DCCD1}">
              <a14:hiddenFill xmlns:a14="http://schemas.microsoft.com/office/drawing/2010/main">
                <a:solidFill>
                  <a:srgbClr val="FFFFFF"/>
                </a:solidFill>
              </a14:hiddenFill>
            </a:ext>
          </a:extLst>
        </p:spPr>
      </p:pic>
      <p:sp>
        <p:nvSpPr>
          <p:cNvPr id="40" name="AutoShape 14" descr="Free speedometer speed mileage display vector">
            <a:extLst>
              <a:ext uri="{FF2B5EF4-FFF2-40B4-BE49-F238E27FC236}">
                <a16:creationId xmlns:a16="http://schemas.microsoft.com/office/drawing/2014/main" id="{2D3C384B-313F-847B-7883-164DEBD7D4B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1" name="AutoShape 16" descr="Free speedometer speed mileage display vector">
            <a:extLst>
              <a:ext uri="{FF2B5EF4-FFF2-40B4-BE49-F238E27FC236}">
                <a16:creationId xmlns:a16="http://schemas.microsoft.com/office/drawing/2014/main" id="{9006A75F-7823-3B29-CBEB-FC1AD52C670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90" name="Picture 18" descr="Free speedometer speed mileage display vector">
            <a:extLst>
              <a:ext uri="{FF2B5EF4-FFF2-40B4-BE49-F238E27FC236}">
                <a16:creationId xmlns:a16="http://schemas.microsoft.com/office/drawing/2014/main" id="{BA74AE98-B671-C54B-50FA-44ECE129298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53538" y="2587349"/>
            <a:ext cx="762212" cy="762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45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42ED1-F1E2-5F91-6120-D2D2DFD1D9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539023-9C30-4104-3B65-92D53BCDCA74}"/>
              </a:ext>
            </a:extLst>
          </p:cNvPr>
          <p:cNvSpPr>
            <a:spLocks noGrp="1"/>
          </p:cNvSpPr>
          <p:nvPr>
            <p:ph type="title"/>
          </p:nvPr>
        </p:nvSpPr>
        <p:spPr>
          <a:xfrm>
            <a:off x="194733" y="15412"/>
            <a:ext cx="10701868" cy="645528"/>
          </a:xfrm>
        </p:spPr>
        <p:txBody>
          <a:bodyPr>
            <a:noAutofit/>
          </a:bodyPr>
          <a:lstStyle/>
          <a:p>
            <a:pPr algn="ctr"/>
            <a:r>
              <a:rPr lang="en-US" sz="2400" b="1" dirty="0"/>
              <a:t>Problem Formulation – The Need for Grocery Detection for the Visually Impaired</a:t>
            </a:r>
          </a:p>
        </p:txBody>
      </p:sp>
      <p:graphicFrame>
        <p:nvGraphicFramePr>
          <p:cNvPr id="15" name="Content Placeholder 14">
            <a:extLst>
              <a:ext uri="{FF2B5EF4-FFF2-40B4-BE49-F238E27FC236}">
                <a16:creationId xmlns:a16="http://schemas.microsoft.com/office/drawing/2014/main" id="{979B4E63-059E-F8C2-05B1-2299CD16448A}"/>
              </a:ext>
            </a:extLst>
          </p:cNvPr>
          <p:cNvGraphicFramePr>
            <a:graphicFrameLocks noGrp="1"/>
          </p:cNvGraphicFramePr>
          <p:nvPr>
            <p:ph sz="half" idx="1"/>
          </p:nvPr>
        </p:nvGraphicFramePr>
        <p:xfrm>
          <a:off x="546933" y="1228656"/>
          <a:ext cx="5285108" cy="2431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9" name="Content Placeholder 18">
            <a:extLst>
              <a:ext uri="{FF2B5EF4-FFF2-40B4-BE49-F238E27FC236}">
                <a16:creationId xmlns:a16="http://schemas.microsoft.com/office/drawing/2014/main" id="{63B0E947-C90E-4454-4CF0-74F036FFB15F}"/>
              </a:ext>
            </a:extLst>
          </p:cNvPr>
          <p:cNvGraphicFramePr>
            <a:graphicFrameLocks noGrp="1"/>
          </p:cNvGraphicFramePr>
          <p:nvPr>
            <p:ph sz="half" idx="2"/>
          </p:nvPr>
        </p:nvGraphicFramePr>
        <p:xfrm>
          <a:off x="709281" y="4030518"/>
          <a:ext cx="5122760" cy="23258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Slide Number Placeholder 6">
            <a:extLst>
              <a:ext uri="{FF2B5EF4-FFF2-40B4-BE49-F238E27FC236}">
                <a16:creationId xmlns:a16="http://schemas.microsoft.com/office/drawing/2014/main" id="{2AABFAEB-9B01-A21E-29A7-56ADC6AA7049}"/>
              </a:ext>
            </a:extLst>
          </p:cNvPr>
          <p:cNvSpPr>
            <a:spLocks noGrp="1"/>
          </p:cNvSpPr>
          <p:nvPr>
            <p:ph type="sldNum" sz="quarter" idx="12"/>
          </p:nvPr>
        </p:nvSpPr>
        <p:spPr/>
        <p:txBody>
          <a:bodyPr/>
          <a:lstStyle/>
          <a:p>
            <a:fld id="{CE8059FC-C8FA-489D-B2BF-919626E45400}" type="slidenum">
              <a:rPr lang="en-US" smtClean="0"/>
              <a:t>5</a:t>
            </a:fld>
            <a:endParaRPr lang="en-US"/>
          </a:p>
        </p:txBody>
      </p:sp>
      <p:sp>
        <p:nvSpPr>
          <p:cNvPr id="14" name="TextBox 13">
            <a:extLst>
              <a:ext uri="{FF2B5EF4-FFF2-40B4-BE49-F238E27FC236}">
                <a16:creationId xmlns:a16="http://schemas.microsoft.com/office/drawing/2014/main" id="{EE076A4B-7F33-90C4-5B64-1311095F234C}"/>
              </a:ext>
            </a:extLst>
          </p:cNvPr>
          <p:cNvSpPr txBox="1"/>
          <p:nvPr/>
        </p:nvSpPr>
        <p:spPr>
          <a:xfrm>
            <a:off x="2043675" y="682084"/>
            <a:ext cx="2476617" cy="400110"/>
          </a:xfrm>
          <a:prstGeom prst="rect">
            <a:avLst/>
          </a:prstGeom>
          <a:solidFill>
            <a:srgbClr val="CCD2D8"/>
          </a:solidFill>
        </p:spPr>
        <p:txBody>
          <a:bodyPr wrap="square" rtlCol="0">
            <a:spAutoFit/>
          </a:bodyPr>
          <a:lstStyle/>
          <a:p>
            <a:pPr algn="ctr"/>
            <a:r>
              <a:rPr lang="en-US" sz="2000" b="1">
                <a:latin typeface="Calibri" panose="020F0502020204030204" pitchFamily="34" charset="0"/>
                <a:ea typeface="Calibri" panose="020F0502020204030204" pitchFamily="34" charset="0"/>
                <a:cs typeface="Calibri" panose="020F0502020204030204" pitchFamily="34" charset="0"/>
              </a:rPr>
              <a:t>Real-World Problems</a:t>
            </a:r>
            <a:endParaRPr lang="en-IN" sz="2000" b="1">
              <a:latin typeface="Calibri" panose="020F0502020204030204" pitchFamily="34" charset="0"/>
              <a:ea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25FFE4D8-0209-6F67-8266-87867F22C781}"/>
              </a:ext>
            </a:extLst>
          </p:cNvPr>
          <p:cNvSpPr txBox="1"/>
          <p:nvPr/>
        </p:nvSpPr>
        <p:spPr>
          <a:xfrm>
            <a:off x="1324916" y="3683637"/>
            <a:ext cx="3874555" cy="400110"/>
          </a:xfrm>
          <a:prstGeom prst="rect">
            <a:avLst/>
          </a:prstGeom>
          <a:noFill/>
        </p:spPr>
        <p:txBody>
          <a:bodyPr wrap="square" rtlCol="0">
            <a:spAutoFit/>
          </a:bodyPr>
          <a:lstStyle/>
          <a:p>
            <a:pPr algn="ctr"/>
            <a:r>
              <a:rPr lang="en-US" sz="2000" b="1">
                <a:latin typeface="Calibri" panose="020F0502020204030204" pitchFamily="34" charset="0"/>
                <a:ea typeface="Calibri" panose="020F0502020204030204" pitchFamily="34" charset="0"/>
                <a:cs typeface="Calibri" panose="020F0502020204030204" pitchFamily="34" charset="0"/>
              </a:rPr>
              <a:t>Objectives</a:t>
            </a:r>
            <a:endParaRPr lang="en-IN" sz="2000" b="1">
              <a:latin typeface="Calibri" panose="020F0502020204030204" pitchFamily="34" charset="0"/>
              <a:ea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46B7DFD2-C407-9731-D1FC-04C5409E9CCC}"/>
              </a:ext>
            </a:extLst>
          </p:cNvPr>
          <p:cNvGrpSpPr/>
          <p:nvPr/>
        </p:nvGrpSpPr>
        <p:grpSpPr>
          <a:xfrm>
            <a:off x="6388926" y="947295"/>
            <a:ext cx="4591311" cy="1557931"/>
            <a:chOff x="9122876" y="1152525"/>
            <a:chExt cx="6826898" cy="2276475"/>
          </a:xfrm>
        </p:grpSpPr>
        <p:pic>
          <p:nvPicPr>
            <p:cNvPr id="31" name="Picture 30">
              <a:extLst>
                <a:ext uri="{FF2B5EF4-FFF2-40B4-BE49-F238E27FC236}">
                  <a16:creationId xmlns:a16="http://schemas.microsoft.com/office/drawing/2014/main" id="{DCE26648-EB42-F778-2B13-9C94396F547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22876" y="1167929"/>
              <a:ext cx="3385532" cy="2257021"/>
            </a:xfrm>
            <a:prstGeom prst="rect">
              <a:avLst/>
            </a:prstGeom>
          </p:spPr>
        </p:pic>
        <p:pic>
          <p:nvPicPr>
            <p:cNvPr id="33" name="Picture 32">
              <a:extLst>
                <a:ext uri="{FF2B5EF4-FFF2-40B4-BE49-F238E27FC236}">
                  <a16:creationId xmlns:a16="http://schemas.microsoft.com/office/drawing/2014/main" id="{A8F329AD-E7BD-1B68-C3EE-C820D472135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511249" y="1152525"/>
              <a:ext cx="3438525" cy="2276475"/>
            </a:xfrm>
            <a:prstGeom prst="rect">
              <a:avLst/>
            </a:prstGeom>
          </p:spPr>
        </p:pic>
      </p:grpSp>
      <p:sp>
        <p:nvSpPr>
          <p:cNvPr id="35" name="TextBox 34">
            <a:extLst>
              <a:ext uri="{FF2B5EF4-FFF2-40B4-BE49-F238E27FC236}">
                <a16:creationId xmlns:a16="http://schemas.microsoft.com/office/drawing/2014/main" id="{EF04FE9C-8467-66E6-1201-22B70417F71A}"/>
              </a:ext>
            </a:extLst>
          </p:cNvPr>
          <p:cNvSpPr txBox="1"/>
          <p:nvPr/>
        </p:nvSpPr>
        <p:spPr>
          <a:xfrm>
            <a:off x="6845440" y="600683"/>
            <a:ext cx="1363852" cy="307777"/>
          </a:xfrm>
          <a:prstGeom prst="rect">
            <a:avLst/>
          </a:prstGeom>
          <a:solidFill>
            <a:srgbClr val="CCD2D8"/>
          </a:solidFill>
        </p:spPr>
        <p:txBody>
          <a:bodyPr wrap="square" rtlCol="0">
            <a:spAutoFit/>
          </a:bodyPr>
          <a:lstStyle/>
          <a:p>
            <a:pPr algn="ctr"/>
            <a:r>
              <a:rPr lang="en-US" sz="1400" b="1">
                <a:latin typeface="Calibri" panose="020F0502020204030204" pitchFamily="34" charset="0"/>
                <a:ea typeface="Calibri" panose="020F0502020204030204" pitchFamily="34" charset="0"/>
                <a:cs typeface="Calibri" panose="020F0502020204030204" pitchFamily="34" charset="0"/>
              </a:rPr>
              <a:t>Without Braille</a:t>
            </a:r>
            <a:endParaRPr lang="en-IN" sz="1400" b="1">
              <a:latin typeface="Calibri" panose="020F0502020204030204" pitchFamily="34" charset="0"/>
              <a:ea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7E7D5939-0A5A-B7E9-4A2E-46505FF6B5BC}"/>
              </a:ext>
            </a:extLst>
          </p:cNvPr>
          <p:cNvSpPr txBox="1"/>
          <p:nvPr/>
        </p:nvSpPr>
        <p:spPr>
          <a:xfrm>
            <a:off x="9212680" y="600682"/>
            <a:ext cx="1109133" cy="307777"/>
          </a:xfrm>
          <a:prstGeom prst="rect">
            <a:avLst/>
          </a:prstGeom>
          <a:solidFill>
            <a:srgbClr val="CCD2D8"/>
          </a:solidFill>
        </p:spPr>
        <p:txBody>
          <a:bodyPr wrap="square" rtlCol="0">
            <a:spAutoFit/>
          </a:bodyPr>
          <a:lstStyle/>
          <a:p>
            <a:pPr algn="ctr"/>
            <a:r>
              <a:rPr lang="en-US" sz="1400" b="1">
                <a:latin typeface="Calibri" panose="020F0502020204030204" pitchFamily="34" charset="0"/>
                <a:ea typeface="Calibri" panose="020F0502020204030204" pitchFamily="34" charset="0"/>
                <a:cs typeface="Calibri" panose="020F0502020204030204" pitchFamily="34" charset="0"/>
              </a:rPr>
              <a:t>With Braille</a:t>
            </a:r>
            <a:endParaRPr lang="en-IN" sz="1400" b="1">
              <a:latin typeface="Calibri" panose="020F0502020204030204" pitchFamily="34" charset="0"/>
              <a:ea typeface="Calibri" panose="020F0502020204030204" pitchFamily="34" charset="0"/>
              <a:cs typeface="Calibri" panose="020F0502020204030204" pitchFamily="34" charset="0"/>
            </a:endParaRPr>
          </a:p>
        </p:txBody>
      </p:sp>
      <p:grpSp>
        <p:nvGrpSpPr>
          <p:cNvPr id="40" name="Group 39">
            <a:extLst>
              <a:ext uri="{FF2B5EF4-FFF2-40B4-BE49-F238E27FC236}">
                <a16:creationId xmlns:a16="http://schemas.microsoft.com/office/drawing/2014/main" id="{F1460250-47E3-B17F-850D-00C79D81636A}"/>
              </a:ext>
            </a:extLst>
          </p:cNvPr>
          <p:cNvGrpSpPr/>
          <p:nvPr/>
        </p:nvGrpSpPr>
        <p:grpSpPr>
          <a:xfrm>
            <a:off x="5832041" y="4439630"/>
            <a:ext cx="6076150" cy="1947333"/>
            <a:chOff x="5777287" y="3384037"/>
            <a:chExt cx="6076150" cy="1947333"/>
          </a:xfrm>
        </p:grpSpPr>
        <p:graphicFrame>
          <p:nvGraphicFramePr>
            <p:cNvPr id="21" name="Diagram 20">
              <a:extLst>
                <a:ext uri="{FF2B5EF4-FFF2-40B4-BE49-F238E27FC236}">
                  <a16:creationId xmlns:a16="http://schemas.microsoft.com/office/drawing/2014/main" id="{501A9DFF-8189-8010-E37C-73EE6A7B7A39}"/>
                </a:ext>
              </a:extLst>
            </p:cNvPr>
            <p:cNvGraphicFramePr/>
            <p:nvPr/>
          </p:nvGraphicFramePr>
          <p:xfrm>
            <a:off x="5777287" y="3384037"/>
            <a:ext cx="6076150" cy="1947333"/>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23" name="Graphic 22" descr="Checkmark">
              <a:extLst>
                <a:ext uri="{FF2B5EF4-FFF2-40B4-BE49-F238E27FC236}">
                  <a16:creationId xmlns:a16="http://schemas.microsoft.com/office/drawing/2014/main" id="{DD016D1E-A342-B7B5-39AF-C15790E1C12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293288" y="4206807"/>
              <a:ext cx="234577" cy="220842"/>
            </a:xfrm>
            <a:prstGeom prst="rect">
              <a:avLst/>
            </a:prstGeom>
          </p:spPr>
        </p:pic>
        <p:pic>
          <p:nvPicPr>
            <p:cNvPr id="27" name="Graphic 26" descr="Close">
              <a:extLst>
                <a:ext uri="{FF2B5EF4-FFF2-40B4-BE49-F238E27FC236}">
                  <a16:creationId xmlns:a16="http://schemas.microsoft.com/office/drawing/2014/main" id="{89B392B3-BC5F-5A3B-8429-17D2CB0C736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175554" y="4992078"/>
              <a:ext cx="216949" cy="173796"/>
            </a:xfrm>
            <a:prstGeom prst="rect">
              <a:avLst/>
            </a:prstGeom>
          </p:spPr>
        </p:pic>
        <p:pic>
          <p:nvPicPr>
            <p:cNvPr id="38" name="Graphic 37" descr="Checkmark">
              <a:extLst>
                <a:ext uri="{FF2B5EF4-FFF2-40B4-BE49-F238E27FC236}">
                  <a16:creationId xmlns:a16="http://schemas.microsoft.com/office/drawing/2014/main" id="{89F41B61-8448-D8D6-647A-428919EDAA5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57926" y="4206807"/>
              <a:ext cx="234577" cy="220842"/>
            </a:xfrm>
            <a:prstGeom prst="rect">
              <a:avLst/>
            </a:prstGeom>
          </p:spPr>
        </p:pic>
        <p:pic>
          <p:nvPicPr>
            <p:cNvPr id="39" name="Graphic 38" descr="Close">
              <a:extLst>
                <a:ext uri="{FF2B5EF4-FFF2-40B4-BE49-F238E27FC236}">
                  <a16:creationId xmlns:a16="http://schemas.microsoft.com/office/drawing/2014/main" id="{D49E7961-CF2C-18A1-178D-9868D57D621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41622" y="4975547"/>
              <a:ext cx="216949" cy="173796"/>
            </a:xfrm>
            <a:prstGeom prst="rect">
              <a:avLst/>
            </a:prstGeom>
          </p:spPr>
        </p:pic>
      </p:grpSp>
      <p:grpSp>
        <p:nvGrpSpPr>
          <p:cNvPr id="49" name="Group 48">
            <a:extLst>
              <a:ext uri="{FF2B5EF4-FFF2-40B4-BE49-F238E27FC236}">
                <a16:creationId xmlns:a16="http://schemas.microsoft.com/office/drawing/2014/main" id="{81F4C411-F12D-9E08-D5D0-5564945780DA}"/>
              </a:ext>
            </a:extLst>
          </p:cNvPr>
          <p:cNvGrpSpPr/>
          <p:nvPr/>
        </p:nvGrpSpPr>
        <p:grpSpPr>
          <a:xfrm>
            <a:off x="6830950" y="2766130"/>
            <a:ext cx="4043604" cy="1491473"/>
            <a:chOff x="5545667" y="2390773"/>
            <a:chExt cx="4746031" cy="1588560"/>
          </a:xfrm>
        </p:grpSpPr>
        <p:pic>
          <p:nvPicPr>
            <p:cNvPr id="46" name="Picture 45">
              <a:extLst>
                <a:ext uri="{FF2B5EF4-FFF2-40B4-BE49-F238E27FC236}">
                  <a16:creationId xmlns:a16="http://schemas.microsoft.com/office/drawing/2014/main" id="{69E73777-2E68-8C83-5793-8A7F9106D39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45667" y="2400429"/>
              <a:ext cx="1578904" cy="1578904"/>
            </a:xfrm>
            <a:prstGeom prst="rect">
              <a:avLst/>
            </a:prstGeom>
          </p:spPr>
        </p:pic>
        <p:pic>
          <p:nvPicPr>
            <p:cNvPr id="48" name="Picture 47">
              <a:extLst>
                <a:ext uri="{FF2B5EF4-FFF2-40B4-BE49-F238E27FC236}">
                  <a16:creationId xmlns:a16="http://schemas.microsoft.com/office/drawing/2014/main" id="{0BAD868E-635A-21DA-75C1-5B28DAB2124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24571" y="2390773"/>
              <a:ext cx="3167127" cy="1588559"/>
            </a:xfrm>
            <a:prstGeom prst="rect">
              <a:avLst/>
            </a:prstGeom>
          </p:spPr>
        </p:pic>
      </p:grpSp>
      <p:sp>
        <p:nvSpPr>
          <p:cNvPr id="50" name="TextBox 49">
            <a:extLst>
              <a:ext uri="{FF2B5EF4-FFF2-40B4-BE49-F238E27FC236}">
                <a16:creationId xmlns:a16="http://schemas.microsoft.com/office/drawing/2014/main" id="{DD0945DA-11A2-C778-8022-82356B993BF3}"/>
              </a:ext>
            </a:extLst>
          </p:cNvPr>
          <p:cNvSpPr txBox="1"/>
          <p:nvPr/>
        </p:nvSpPr>
        <p:spPr>
          <a:xfrm>
            <a:off x="10828149" y="3082751"/>
            <a:ext cx="1130489" cy="692497"/>
          </a:xfrm>
          <a:prstGeom prst="rect">
            <a:avLst/>
          </a:prstGeom>
          <a:solidFill>
            <a:srgbClr val="156082"/>
          </a:solidFill>
        </p:spPr>
        <p:txBody>
          <a:bodyPr wrap="square" rtlCol="0">
            <a:spAutoFit/>
          </a:bodyPr>
          <a:lstStyle/>
          <a:p>
            <a:r>
              <a:rPr lang="en-US" sz="1300">
                <a:solidFill>
                  <a:schemeClr val="bg1"/>
                </a:solidFill>
              </a:rPr>
              <a:t>Assistive Glasses:-</a:t>
            </a:r>
          </a:p>
          <a:p>
            <a:r>
              <a:rPr lang="en-US" sz="1300">
                <a:solidFill>
                  <a:schemeClr val="bg1"/>
                </a:solidFill>
              </a:rPr>
              <a:t>Price: 8k-15k</a:t>
            </a:r>
            <a:endParaRPr lang="en-IN" sz="1300">
              <a:solidFill>
                <a:schemeClr val="bg1"/>
              </a:solidFill>
            </a:endParaRPr>
          </a:p>
        </p:txBody>
      </p:sp>
      <p:sp>
        <p:nvSpPr>
          <p:cNvPr id="51" name="TextBox 50">
            <a:extLst>
              <a:ext uri="{FF2B5EF4-FFF2-40B4-BE49-F238E27FC236}">
                <a16:creationId xmlns:a16="http://schemas.microsoft.com/office/drawing/2014/main" id="{C99416CC-EA0B-AECC-72EC-CA3016E26F52}"/>
              </a:ext>
            </a:extLst>
          </p:cNvPr>
          <p:cNvSpPr txBox="1"/>
          <p:nvPr/>
        </p:nvSpPr>
        <p:spPr>
          <a:xfrm>
            <a:off x="5692942" y="3172992"/>
            <a:ext cx="1080298" cy="492443"/>
          </a:xfrm>
          <a:prstGeom prst="rect">
            <a:avLst/>
          </a:prstGeom>
          <a:solidFill>
            <a:srgbClr val="156082"/>
          </a:solidFill>
        </p:spPr>
        <p:txBody>
          <a:bodyPr wrap="square" rtlCol="0">
            <a:spAutoFit/>
          </a:bodyPr>
          <a:lstStyle/>
          <a:p>
            <a:pPr algn="r"/>
            <a:r>
              <a:rPr lang="en-US" sz="1300">
                <a:solidFill>
                  <a:schemeClr val="bg1"/>
                </a:solidFill>
              </a:rPr>
              <a:t>Scanners:-</a:t>
            </a:r>
          </a:p>
          <a:p>
            <a:pPr algn="r"/>
            <a:r>
              <a:rPr lang="en-US" sz="1300">
                <a:solidFill>
                  <a:schemeClr val="bg1"/>
                </a:solidFill>
              </a:rPr>
              <a:t>Price: 3k-5k</a:t>
            </a:r>
            <a:endParaRPr lang="en-IN" sz="1300">
              <a:solidFill>
                <a:schemeClr val="bg1"/>
              </a:solidFill>
            </a:endParaRPr>
          </a:p>
        </p:txBody>
      </p:sp>
      <p:cxnSp>
        <p:nvCxnSpPr>
          <p:cNvPr id="53" name="Straight Connector 52">
            <a:extLst>
              <a:ext uri="{FF2B5EF4-FFF2-40B4-BE49-F238E27FC236}">
                <a16:creationId xmlns:a16="http://schemas.microsoft.com/office/drawing/2014/main" id="{B5D33D17-2867-8BAF-8262-0C2F66FD0589}"/>
              </a:ext>
            </a:extLst>
          </p:cNvPr>
          <p:cNvCxnSpPr>
            <a:cxnSpLocks/>
          </p:cNvCxnSpPr>
          <p:nvPr/>
        </p:nvCxnSpPr>
        <p:spPr>
          <a:xfrm>
            <a:off x="432395" y="551906"/>
            <a:ext cx="10243225"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0701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A0DB9-4BE9-CDD6-7C5B-261B128FB6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8FB85-D852-27F1-E4F4-51F960ECE8A0}"/>
              </a:ext>
            </a:extLst>
          </p:cNvPr>
          <p:cNvSpPr>
            <a:spLocks noGrp="1"/>
          </p:cNvSpPr>
          <p:nvPr>
            <p:ph type="title"/>
          </p:nvPr>
        </p:nvSpPr>
        <p:spPr>
          <a:xfrm>
            <a:off x="194733" y="15412"/>
            <a:ext cx="10701868" cy="645528"/>
          </a:xfrm>
        </p:spPr>
        <p:txBody>
          <a:bodyPr>
            <a:noAutofit/>
          </a:bodyPr>
          <a:lstStyle/>
          <a:p>
            <a:pPr algn="ctr"/>
            <a:r>
              <a:rPr lang="en-IN" sz="2400" b="1"/>
              <a:t>Dataset</a:t>
            </a:r>
            <a:r>
              <a:rPr lang="en-IN" sz="2400"/>
              <a:t> </a:t>
            </a:r>
            <a:r>
              <a:rPr lang="en-IN" sz="2400" b="1"/>
              <a:t>Collection &amp;</a:t>
            </a:r>
            <a:r>
              <a:rPr lang="en-IN" sz="2400"/>
              <a:t> </a:t>
            </a:r>
            <a:r>
              <a:rPr lang="en-IN" sz="2400" b="1"/>
              <a:t>Preprocessing</a:t>
            </a:r>
            <a:endParaRPr lang="en-US" sz="2400" b="1"/>
          </a:p>
        </p:txBody>
      </p:sp>
      <p:sp>
        <p:nvSpPr>
          <p:cNvPr id="7" name="Slide Number Placeholder 6">
            <a:extLst>
              <a:ext uri="{FF2B5EF4-FFF2-40B4-BE49-F238E27FC236}">
                <a16:creationId xmlns:a16="http://schemas.microsoft.com/office/drawing/2014/main" id="{27357981-E20C-7C65-B300-590CDABE2D9D}"/>
              </a:ext>
            </a:extLst>
          </p:cNvPr>
          <p:cNvSpPr>
            <a:spLocks noGrp="1"/>
          </p:cNvSpPr>
          <p:nvPr>
            <p:ph type="sldNum" sz="quarter" idx="12"/>
          </p:nvPr>
        </p:nvSpPr>
        <p:spPr/>
        <p:txBody>
          <a:bodyPr/>
          <a:lstStyle/>
          <a:p>
            <a:fld id="{CE8059FC-C8FA-489D-B2BF-919626E45400}" type="slidenum">
              <a:rPr lang="en-US" smtClean="0"/>
              <a:t>6</a:t>
            </a:fld>
            <a:endParaRPr lang="en-US"/>
          </a:p>
        </p:txBody>
      </p:sp>
      <p:sp>
        <p:nvSpPr>
          <p:cNvPr id="14" name="TextBox 13">
            <a:extLst>
              <a:ext uri="{FF2B5EF4-FFF2-40B4-BE49-F238E27FC236}">
                <a16:creationId xmlns:a16="http://schemas.microsoft.com/office/drawing/2014/main" id="{86468715-1465-D45A-86F5-60DB71695EE3}"/>
              </a:ext>
            </a:extLst>
          </p:cNvPr>
          <p:cNvSpPr txBox="1"/>
          <p:nvPr/>
        </p:nvSpPr>
        <p:spPr>
          <a:xfrm>
            <a:off x="1835030" y="738299"/>
            <a:ext cx="3209925" cy="400110"/>
          </a:xfrm>
          <a:prstGeom prst="rect">
            <a:avLst/>
          </a:prstGeom>
          <a:solidFill>
            <a:srgbClr val="CCD2D8"/>
          </a:solidFill>
        </p:spPr>
        <p:txBody>
          <a:bodyPr wrap="square" rtlCol="0">
            <a:spAutoFit/>
          </a:bodyPr>
          <a:lstStyle/>
          <a:p>
            <a:pPr algn="ctr"/>
            <a:r>
              <a:rPr lang="en-US" sz="2000" b="1">
                <a:latin typeface="Calibri" panose="020F0502020204030204" pitchFamily="34" charset="0"/>
                <a:ea typeface="Calibri" panose="020F0502020204030204" pitchFamily="34" charset="0"/>
                <a:cs typeface="Calibri" panose="020F0502020204030204" pitchFamily="34" charset="0"/>
              </a:rPr>
              <a:t>Preprocessing  Methodology</a:t>
            </a:r>
            <a:endParaRPr lang="en-IN" sz="2000" b="1">
              <a:latin typeface="Calibri" panose="020F0502020204030204" pitchFamily="34" charset="0"/>
              <a:ea typeface="Calibri" panose="020F0502020204030204" pitchFamily="34" charset="0"/>
              <a:cs typeface="Calibri" panose="020F0502020204030204" pitchFamily="34" charset="0"/>
            </a:endParaRPr>
          </a:p>
        </p:txBody>
      </p:sp>
      <p:cxnSp>
        <p:nvCxnSpPr>
          <p:cNvPr id="53" name="Straight Connector 52">
            <a:extLst>
              <a:ext uri="{FF2B5EF4-FFF2-40B4-BE49-F238E27FC236}">
                <a16:creationId xmlns:a16="http://schemas.microsoft.com/office/drawing/2014/main" id="{40E14BA4-6F10-D570-7B17-DEBA5EA190B7}"/>
              </a:ext>
            </a:extLst>
          </p:cNvPr>
          <p:cNvCxnSpPr>
            <a:cxnSpLocks/>
          </p:cNvCxnSpPr>
          <p:nvPr/>
        </p:nvCxnSpPr>
        <p:spPr>
          <a:xfrm>
            <a:off x="432395" y="551906"/>
            <a:ext cx="10243225" cy="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11" name="Content Placeholder 10">
            <a:extLst>
              <a:ext uri="{FF2B5EF4-FFF2-40B4-BE49-F238E27FC236}">
                <a16:creationId xmlns:a16="http://schemas.microsoft.com/office/drawing/2014/main" id="{7D27CD0F-6C15-3CAB-99A0-2DB02687BBC9}"/>
              </a:ext>
            </a:extLst>
          </p:cNvPr>
          <p:cNvGraphicFramePr>
            <a:graphicFrameLocks noGrp="1"/>
          </p:cNvGraphicFramePr>
          <p:nvPr>
            <p:ph sz="half" idx="2"/>
          </p:nvPr>
        </p:nvGraphicFramePr>
        <p:xfrm>
          <a:off x="283809" y="1325004"/>
          <a:ext cx="2052991" cy="4896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Rectangle 5">
            <a:extLst>
              <a:ext uri="{FF2B5EF4-FFF2-40B4-BE49-F238E27FC236}">
                <a16:creationId xmlns:a16="http://schemas.microsoft.com/office/drawing/2014/main" id="{7AEF4763-D82E-67B8-2D1D-A8F04A744A7A}"/>
              </a:ext>
            </a:extLst>
          </p:cNvPr>
          <p:cNvSpPr>
            <a:spLocks noChangeArrowheads="1"/>
          </p:cNvSpPr>
          <p:nvPr/>
        </p:nvSpPr>
        <p:spPr bwMode="auto">
          <a:xfrm>
            <a:off x="2260600" y="1473767"/>
            <a:ext cx="3812867" cy="892552"/>
          </a:xfrm>
          <a:prstGeom prst="rect">
            <a:avLst/>
          </a:prstGeom>
          <a:solidFill>
            <a:srgbClr val="CCD2D8"/>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a:ln>
                  <a:noFill/>
                </a:ln>
                <a:solidFill>
                  <a:schemeClr val="tx1"/>
                </a:solidFill>
                <a:effectLst/>
                <a:latin typeface="Arial" panose="020B0604020202020204" pitchFamily="34" charset="0"/>
              </a:rPr>
              <a:t>Source:</a:t>
            </a:r>
            <a:r>
              <a:rPr kumimoji="0" lang="en-US" altLang="en-US" sz="1300" b="0" i="0" u="none" strike="noStrike" cap="none" normalizeH="0" baseline="0">
                <a:ln>
                  <a:noFill/>
                </a:ln>
                <a:solidFill>
                  <a:schemeClr val="tx1"/>
                </a:solidFill>
                <a:effectLst/>
                <a:latin typeface="Arial" panose="020B0604020202020204" pitchFamily="34" charset="0"/>
              </a:rPr>
              <a:t> </a:t>
            </a:r>
            <a:r>
              <a:rPr kumimoji="0" lang="en-US" altLang="en-US" sz="1300" b="0" i="1" u="none" strike="noStrike" cap="none" normalizeH="0" baseline="0">
                <a:ln>
                  <a:noFill/>
                </a:ln>
                <a:solidFill>
                  <a:schemeClr val="tx1"/>
                </a:solidFill>
                <a:effectLst/>
                <a:latin typeface="Arial" panose="020B0604020202020204" pitchFamily="34" charset="0"/>
              </a:rPr>
              <a:t>2,100 images from </a:t>
            </a:r>
            <a:r>
              <a:rPr kumimoji="0" lang="en-US" altLang="en-US" sz="1300" b="0" i="1" u="none" strike="noStrike" cap="none" normalizeH="0" baseline="0" err="1">
                <a:ln>
                  <a:noFill/>
                </a:ln>
                <a:solidFill>
                  <a:schemeClr val="tx1"/>
                </a:solidFill>
                <a:effectLst/>
                <a:latin typeface="Arial" panose="020B0604020202020204" pitchFamily="34" charset="0"/>
              </a:rPr>
              <a:t>Roboflow</a:t>
            </a:r>
            <a:endParaRPr kumimoji="0" lang="en-US" altLang="en-US" sz="13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a:ln>
                  <a:noFill/>
                </a:ln>
                <a:solidFill>
                  <a:schemeClr val="tx1"/>
                </a:solidFill>
                <a:effectLst/>
                <a:latin typeface="Arial" panose="020B0604020202020204" pitchFamily="34" charset="0"/>
              </a:rPr>
              <a:t>Categories:</a:t>
            </a:r>
            <a:r>
              <a:rPr kumimoji="0" lang="en-US" altLang="en-US" sz="1300" b="0" i="0" u="none" strike="noStrike" cap="none" normalizeH="0" baseline="0">
                <a:ln>
                  <a:noFill/>
                </a:ln>
                <a:solidFill>
                  <a:schemeClr val="tx1"/>
                </a:solidFill>
                <a:effectLst/>
                <a:latin typeface="Arial" panose="020B0604020202020204" pitchFamily="34" charset="0"/>
              </a:rPr>
              <a:t> </a:t>
            </a:r>
            <a:r>
              <a:rPr kumimoji="0" lang="en-US" altLang="en-US" sz="1300" b="0" i="1" u="none" strike="noStrike" cap="none" normalizeH="0" baseline="0">
                <a:ln>
                  <a:noFill/>
                </a:ln>
                <a:solidFill>
                  <a:schemeClr val="tx1"/>
                </a:solidFill>
                <a:effectLst/>
                <a:latin typeface="Arial" panose="020B0604020202020204" pitchFamily="34" charset="0"/>
              </a:rPr>
              <a:t>7 grocery product classes</a:t>
            </a:r>
            <a:endParaRPr kumimoji="0" lang="en-US" altLang="en-US" sz="13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a:ln>
                  <a:noFill/>
                </a:ln>
                <a:solidFill>
                  <a:schemeClr val="tx1"/>
                </a:solidFill>
                <a:effectLst/>
                <a:latin typeface="Arial" panose="020B0604020202020204" pitchFamily="34" charset="0"/>
              </a:rPr>
              <a:t>Diversity:</a:t>
            </a:r>
            <a:r>
              <a:rPr kumimoji="0" lang="en-US" altLang="en-US" sz="1300" b="0" i="0" u="none" strike="noStrike" cap="none" normalizeH="0" baseline="0">
                <a:ln>
                  <a:noFill/>
                </a:ln>
                <a:solidFill>
                  <a:schemeClr val="tx1"/>
                </a:solidFill>
                <a:effectLst/>
                <a:latin typeface="Arial" panose="020B0604020202020204" pitchFamily="34" charset="0"/>
              </a:rPr>
              <a:t> </a:t>
            </a:r>
            <a:r>
              <a:rPr kumimoji="0" lang="en-US" altLang="en-US" sz="1300" b="0" i="1" u="none" strike="noStrike" cap="none" normalizeH="0" baseline="0">
                <a:ln>
                  <a:noFill/>
                </a:ln>
                <a:solidFill>
                  <a:schemeClr val="tx1"/>
                </a:solidFill>
                <a:effectLst/>
                <a:latin typeface="Arial" panose="020B0604020202020204" pitchFamily="34" charset="0"/>
              </a:rPr>
              <a:t>Varied lighting, angles, and </a:t>
            </a:r>
          </a:p>
          <a:p>
            <a:pPr marL="0" marR="0" lvl="0" indent="0" algn="l" defTabSz="914400" rtl="0" eaLnBrk="0" fontAlgn="base" latinLnBrk="0" hangingPunct="0">
              <a:lnSpc>
                <a:spcPct val="100000"/>
              </a:lnSpc>
              <a:spcBef>
                <a:spcPct val="0"/>
              </a:spcBef>
              <a:spcAft>
                <a:spcPct val="0"/>
              </a:spcAft>
              <a:buClrTx/>
              <a:buSzTx/>
              <a:tabLst/>
            </a:pPr>
            <a:r>
              <a:rPr lang="en-US" altLang="en-US" sz="1300" i="1">
                <a:latin typeface="Arial" panose="020B0604020202020204" pitchFamily="34" charset="0"/>
              </a:rPr>
              <a:t>                   </a:t>
            </a:r>
            <a:r>
              <a:rPr kumimoji="0" lang="en-US" altLang="en-US" sz="1300" b="0" i="1" u="none" strike="noStrike" cap="none" normalizeH="0" baseline="0">
                <a:ln>
                  <a:noFill/>
                </a:ln>
                <a:solidFill>
                  <a:schemeClr val="tx1"/>
                </a:solidFill>
                <a:effectLst/>
                <a:latin typeface="Arial" panose="020B0604020202020204" pitchFamily="34" charset="0"/>
              </a:rPr>
              <a:t>Backgrounds</a:t>
            </a:r>
            <a:r>
              <a:rPr kumimoji="0" lang="en-US" altLang="en-US" sz="1300" b="0" i="0" u="none" strike="noStrike" cap="none" normalizeH="0" baseline="0">
                <a:ln>
                  <a:noFill/>
                </a:ln>
                <a:solidFill>
                  <a:schemeClr val="tx1"/>
                </a:solidFill>
                <a:effectLst/>
                <a:latin typeface="Arial" panose="020B0604020202020204" pitchFamily="34" charset="0"/>
              </a:rPr>
              <a:t> </a:t>
            </a:r>
          </a:p>
        </p:txBody>
      </p:sp>
      <p:sp>
        <p:nvSpPr>
          <p:cNvPr id="24" name="Rectangle 6">
            <a:extLst>
              <a:ext uri="{FF2B5EF4-FFF2-40B4-BE49-F238E27FC236}">
                <a16:creationId xmlns:a16="http://schemas.microsoft.com/office/drawing/2014/main" id="{0DA294F3-27AE-8571-7D0A-DEA05C1CB9A0}"/>
              </a:ext>
            </a:extLst>
          </p:cNvPr>
          <p:cNvSpPr>
            <a:spLocks noChangeArrowheads="1"/>
          </p:cNvSpPr>
          <p:nvPr/>
        </p:nvSpPr>
        <p:spPr bwMode="auto">
          <a:xfrm>
            <a:off x="2253190" y="2796858"/>
            <a:ext cx="3820277" cy="692497"/>
          </a:xfrm>
          <a:prstGeom prst="rect">
            <a:avLst/>
          </a:prstGeom>
          <a:solidFill>
            <a:srgbClr val="CCD2D8"/>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a:ln>
                  <a:noFill/>
                </a:ln>
                <a:solidFill>
                  <a:schemeClr val="tx1"/>
                </a:solidFill>
                <a:effectLst/>
                <a:latin typeface="Arial" panose="020B0604020202020204" pitchFamily="34" charset="0"/>
              </a:rPr>
              <a:t>Resizing:</a:t>
            </a:r>
            <a:r>
              <a:rPr kumimoji="0" lang="en-US" altLang="en-US" sz="1300" b="0" i="0" u="none" strike="noStrike" cap="none" normalizeH="0" baseline="0">
                <a:ln>
                  <a:noFill/>
                </a:ln>
                <a:solidFill>
                  <a:schemeClr val="tx1"/>
                </a:solidFill>
                <a:effectLst/>
                <a:latin typeface="Arial" panose="020B0604020202020204" pitchFamily="34" charset="0"/>
              </a:rPr>
              <a:t> </a:t>
            </a:r>
            <a:r>
              <a:rPr kumimoji="0" lang="en-US" altLang="en-US" sz="1300" b="0" i="1" u="none" strike="noStrike" cap="none" normalizeH="0" baseline="0">
                <a:ln>
                  <a:noFill/>
                </a:ln>
                <a:solidFill>
                  <a:schemeClr val="tx1"/>
                </a:solidFill>
                <a:effectLst/>
                <a:latin typeface="Arial" panose="020B0604020202020204" pitchFamily="34" charset="0"/>
              </a:rPr>
              <a:t>Standardized to 640×640 pixels</a:t>
            </a:r>
            <a:endParaRPr kumimoji="0" lang="en-US" altLang="en-US" sz="13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a:ln>
                  <a:noFill/>
                </a:ln>
                <a:solidFill>
                  <a:schemeClr val="tx1"/>
                </a:solidFill>
                <a:effectLst/>
                <a:latin typeface="Arial" panose="020B0604020202020204" pitchFamily="34" charset="0"/>
              </a:rPr>
              <a:t>Noise Reduction:</a:t>
            </a:r>
            <a:r>
              <a:rPr kumimoji="0" lang="en-US" altLang="en-US" sz="1300" b="0" i="0" u="none" strike="noStrike" cap="none" normalizeH="0" baseline="0">
                <a:ln>
                  <a:noFill/>
                </a:ln>
                <a:solidFill>
                  <a:schemeClr val="tx1"/>
                </a:solidFill>
                <a:effectLst/>
                <a:latin typeface="Arial" panose="020B0604020202020204" pitchFamily="34" charset="0"/>
              </a:rPr>
              <a:t> </a:t>
            </a:r>
            <a:r>
              <a:rPr kumimoji="0" lang="en-US" altLang="en-US" sz="1300" b="0" i="1" u="none" strike="noStrike" cap="none" normalizeH="0" baseline="0">
                <a:ln>
                  <a:noFill/>
                </a:ln>
                <a:solidFill>
                  <a:schemeClr val="tx1"/>
                </a:solidFill>
                <a:effectLst/>
                <a:latin typeface="Arial" panose="020B0604020202020204" pitchFamily="34" charset="0"/>
              </a:rPr>
              <a:t>Removing unwanted artifacts</a:t>
            </a:r>
            <a:endParaRPr kumimoji="0" lang="en-US" altLang="en-US" sz="13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a:ln>
                  <a:noFill/>
                </a:ln>
                <a:solidFill>
                  <a:schemeClr val="tx1"/>
                </a:solidFill>
                <a:effectLst/>
                <a:latin typeface="Arial" panose="020B0604020202020204" pitchFamily="34" charset="0"/>
              </a:rPr>
              <a:t>Contrast Adjustment:</a:t>
            </a:r>
            <a:r>
              <a:rPr kumimoji="0" lang="en-US" altLang="en-US" sz="1300" b="0" i="0" u="none" strike="noStrike" cap="none" normalizeH="0" baseline="0">
                <a:ln>
                  <a:noFill/>
                </a:ln>
                <a:solidFill>
                  <a:schemeClr val="tx1"/>
                </a:solidFill>
                <a:effectLst/>
                <a:latin typeface="Arial" panose="020B0604020202020204" pitchFamily="34" charset="0"/>
              </a:rPr>
              <a:t> </a:t>
            </a:r>
            <a:r>
              <a:rPr kumimoji="0" lang="en-US" altLang="en-US" sz="1300" b="0" i="1" u="none" strike="noStrike" cap="none" normalizeH="0" baseline="0">
                <a:ln>
                  <a:noFill/>
                </a:ln>
                <a:solidFill>
                  <a:schemeClr val="tx1"/>
                </a:solidFill>
                <a:effectLst/>
                <a:latin typeface="Arial" panose="020B0604020202020204" pitchFamily="34" charset="0"/>
              </a:rPr>
              <a:t>Enhancing visibility</a:t>
            </a:r>
            <a:r>
              <a:rPr kumimoji="0" lang="en-US" altLang="en-US" sz="1300" b="0" i="0" u="none" strike="noStrike" cap="none" normalizeH="0" baseline="0">
                <a:ln>
                  <a:noFill/>
                </a:ln>
                <a:solidFill>
                  <a:schemeClr val="tx1"/>
                </a:solidFill>
                <a:effectLst/>
                <a:latin typeface="Arial" panose="020B0604020202020204" pitchFamily="34" charset="0"/>
              </a:rPr>
              <a:t> </a:t>
            </a:r>
          </a:p>
        </p:txBody>
      </p:sp>
      <p:sp>
        <p:nvSpPr>
          <p:cNvPr id="25" name="Rectangle 7">
            <a:extLst>
              <a:ext uri="{FF2B5EF4-FFF2-40B4-BE49-F238E27FC236}">
                <a16:creationId xmlns:a16="http://schemas.microsoft.com/office/drawing/2014/main" id="{8FFD1CEB-AD46-9116-FF7D-70416A694DC4}"/>
              </a:ext>
            </a:extLst>
          </p:cNvPr>
          <p:cNvSpPr>
            <a:spLocks noChangeArrowheads="1"/>
          </p:cNvSpPr>
          <p:nvPr/>
        </p:nvSpPr>
        <p:spPr bwMode="auto">
          <a:xfrm>
            <a:off x="2237160" y="4044311"/>
            <a:ext cx="3836307" cy="692497"/>
          </a:xfrm>
          <a:prstGeom prst="rect">
            <a:avLst/>
          </a:prstGeom>
          <a:solidFill>
            <a:srgbClr val="CCD2D8"/>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a:ln>
                  <a:noFill/>
                </a:ln>
                <a:solidFill>
                  <a:schemeClr val="tx1"/>
                </a:solidFill>
                <a:effectLst/>
                <a:latin typeface="Arial" panose="020B0604020202020204" pitchFamily="34" charset="0"/>
              </a:rPr>
              <a:t>Flipping &amp; Rotation:</a:t>
            </a:r>
            <a:r>
              <a:rPr kumimoji="0" lang="en-US" altLang="en-US" sz="1300" b="0" i="0" u="none" strike="noStrike" cap="none" normalizeH="0" baseline="0">
                <a:ln>
                  <a:noFill/>
                </a:ln>
                <a:solidFill>
                  <a:schemeClr val="tx1"/>
                </a:solidFill>
                <a:effectLst/>
                <a:latin typeface="Arial" panose="020B0604020202020204" pitchFamily="34" charset="0"/>
              </a:rPr>
              <a:t> </a:t>
            </a:r>
            <a:r>
              <a:rPr kumimoji="0" lang="en-US" altLang="en-US" sz="1300" b="0" i="1" u="none" strike="noStrike" cap="none" normalizeH="0" baseline="0">
                <a:ln>
                  <a:noFill/>
                </a:ln>
                <a:solidFill>
                  <a:schemeClr val="tx1"/>
                </a:solidFill>
                <a:effectLst/>
                <a:latin typeface="Arial" panose="020B0604020202020204" pitchFamily="34" charset="0"/>
              </a:rPr>
              <a:t>Different viewing angles</a:t>
            </a:r>
            <a:endParaRPr kumimoji="0" lang="en-US" altLang="en-US" sz="13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a:ln>
                  <a:noFill/>
                </a:ln>
                <a:solidFill>
                  <a:schemeClr val="tx1"/>
                </a:solidFill>
                <a:effectLst/>
                <a:latin typeface="Arial" panose="020B0604020202020204" pitchFamily="34" charset="0"/>
              </a:rPr>
              <a:t>Brightness &amp;  :</a:t>
            </a:r>
            <a:r>
              <a:rPr kumimoji="0" lang="en-US" altLang="en-US" sz="1300" b="0" i="0" u="none" strike="noStrike" cap="none" normalizeH="0" baseline="0">
                <a:ln>
                  <a:noFill/>
                </a:ln>
                <a:solidFill>
                  <a:schemeClr val="tx1"/>
                </a:solidFill>
                <a:effectLst/>
                <a:latin typeface="Arial" panose="020B0604020202020204" pitchFamily="34" charset="0"/>
              </a:rPr>
              <a:t> </a:t>
            </a:r>
            <a:r>
              <a:rPr kumimoji="0" lang="en-US" altLang="en-US" sz="1300" b="0" i="1" u="none" strike="noStrike" cap="none" normalizeH="0" baseline="0">
                <a:ln>
                  <a:noFill/>
                </a:ln>
                <a:solidFill>
                  <a:schemeClr val="tx1"/>
                </a:solidFill>
                <a:effectLst/>
                <a:latin typeface="Arial" panose="020B0604020202020204" pitchFamily="34" charset="0"/>
              </a:rPr>
              <a:t>Simulating real-world conditions</a:t>
            </a:r>
          </a:p>
          <a:p>
            <a:pPr marL="0" marR="0" lvl="0" indent="0" algn="l"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a:ln>
                  <a:noFill/>
                </a:ln>
                <a:solidFill>
                  <a:schemeClr val="tx1"/>
                </a:solidFill>
                <a:effectLst/>
                <a:latin typeface="Arial" panose="020B0604020202020204" pitchFamily="34" charset="0"/>
              </a:rPr>
              <a:t> Contrast Tweaks</a:t>
            </a:r>
            <a:r>
              <a:rPr kumimoji="0" lang="en-US" altLang="en-US" sz="1300" b="0" i="0" u="none" strike="noStrike" cap="none" normalizeH="0" baseline="0">
                <a:ln>
                  <a:noFill/>
                </a:ln>
                <a:solidFill>
                  <a:schemeClr val="tx1"/>
                </a:solidFill>
                <a:effectLst/>
                <a:latin typeface="Arial" panose="020B0604020202020204" pitchFamily="34" charset="0"/>
              </a:rPr>
              <a:t> </a:t>
            </a:r>
          </a:p>
        </p:txBody>
      </p:sp>
      <p:sp>
        <p:nvSpPr>
          <p:cNvPr id="26" name="Rectangle 8">
            <a:extLst>
              <a:ext uri="{FF2B5EF4-FFF2-40B4-BE49-F238E27FC236}">
                <a16:creationId xmlns:a16="http://schemas.microsoft.com/office/drawing/2014/main" id="{81A6B3BE-5789-CD15-57C2-A0EFDEB32CD8}"/>
              </a:ext>
            </a:extLst>
          </p:cNvPr>
          <p:cNvSpPr>
            <a:spLocks noChangeArrowheads="1"/>
          </p:cNvSpPr>
          <p:nvPr/>
        </p:nvSpPr>
        <p:spPr bwMode="auto">
          <a:xfrm>
            <a:off x="2260600" y="5284206"/>
            <a:ext cx="3812867" cy="692497"/>
          </a:xfrm>
          <a:prstGeom prst="rect">
            <a:avLst/>
          </a:prstGeom>
          <a:solidFill>
            <a:srgbClr val="CCD2D8"/>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a:ln>
                  <a:noFill/>
                </a:ln>
                <a:solidFill>
                  <a:schemeClr val="tx1"/>
                </a:solidFill>
                <a:effectLst/>
                <a:latin typeface="Arial" panose="020B0604020202020204" pitchFamily="34" charset="0"/>
              </a:rPr>
              <a:t>Training:</a:t>
            </a:r>
            <a:r>
              <a:rPr kumimoji="0" lang="en-US" altLang="en-US" sz="1300" b="0" i="0" u="none" strike="noStrike" cap="none" normalizeH="0" baseline="0">
                <a:ln>
                  <a:noFill/>
                </a:ln>
                <a:solidFill>
                  <a:schemeClr val="tx1"/>
                </a:solidFill>
                <a:effectLst/>
                <a:latin typeface="Arial" panose="020B0604020202020204" pitchFamily="34" charset="0"/>
              </a:rPr>
              <a:t> </a:t>
            </a:r>
            <a:r>
              <a:rPr kumimoji="0" lang="en-US" altLang="en-US" sz="1300" b="0" i="1" u="none" strike="noStrike" cap="none" normalizeH="0" baseline="0">
                <a:ln>
                  <a:noFill/>
                </a:ln>
                <a:solidFill>
                  <a:schemeClr val="tx1"/>
                </a:solidFill>
                <a:effectLst/>
                <a:latin typeface="Arial" panose="020B0604020202020204" pitchFamily="34" charset="0"/>
              </a:rPr>
              <a:t>70% for learning</a:t>
            </a:r>
            <a:endParaRPr kumimoji="0" lang="en-US" altLang="en-US" sz="13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a:ln>
                  <a:noFill/>
                </a:ln>
                <a:solidFill>
                  <a:schemeClr val="tx1"/>
                </a:solidFill>
                <a:effectLst/>
                <a:latin typeface="Arial" panose="020B0604020202020204" pitchFamily="34" charset="0"/>
              </a:rPr>
              <a:t>Validation:</a:t>
            </a:r>
            <a:r>
              <a:rPr kumimoji="0" lang="en-US" altLang="en-US" sz="1300" b="0" i="0" u="none" strike="noStrike" cap="none" normalizeH="0" baseline="0">
                <a:ln>
                  <a:noFill/>
                </a:ln>
                <a:solidFill>
                  <a:schemeClr val="tx1"/>
                </a:solidFill>
                <a:effectLst/>
                <a:latin typeface="Arial" panose="020B0604020202020204" pitchFamily="34" charset="0"/>
              </a:rPr>
              <a:t> </a:t>
            </a:r>
            <a:r>
              <a:rPr kumimoji="0" lang="en-US" altLang="en-US" sz="1300" b="0" i="1" u="none" strike="noStrike" cap="none" normalizeH="0" baseline="0">
                <a:ln>
                  <a:noFill/>
                </a:ln>
                <a:solidFill>
                  <a:schemeClr val="tx1"/>
                </a:solidFill>
                <a:effectLst/>
                <a:latin typeface="Arial" panose="020B0604020202020204" pitchFamily="34" charset="0"/>
              </a:rPr>
              <a:t>20% for tuning</a:t>
            </a:r>
            <a:endParaRPr kumimoji="0" lang="en-US" altLang="en-US" sz="13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a:ln>
                  <a:noFill/>
                </a:ln>
                <a:solidFill>
                  <a:schemeClr val="tx1"/>
                </a:solidFill>
                <a:effectLst/>
                <a:latin typeface="Arial" panose="020B0604020202020204" pitchFamily="34" charset="0"/>
              </a:rPr>
              <a:t>Testing:</a:t>
            </a:r>
            <a:r>
              <a:rPr kumimoji="0" lang="en-US" altLang="en-US" sz="1300" b="0" i="0" u="none" strike="noStrike" cap="none" normalizeH="0" baseline="0">
                <a:ln>
                  <a:noFill/>
                </a:ln>
                <a:solidFill>
                  <a:schemeClr val="tx1"/>
                </a:solidFill>
                <a:effectLst/>
                <a:latin typeface="Arial" panose="020B0604020202020204" pitchFamily="34" charset="0"/>
              </a:rPr>
              <a:t> </a:t>
            </a:r>
            <a:r>
              <a:rPr kumimoji="0" lang="en-US" altLang="en-US" sz="1300" b="0" i="1" u="none" strike="noStrike" cap="none" normalizeH="0" baseline="0">
                <a:ln>
                  <a:noFill/>
                </a:ln>
                <a:solidFill>
                  <a:schemeClr val="tx1"/>
                </a:solidFill>
                <a:effectLst/>
                <a:latin typeface="Arial" panose="020B0604020202020204" pitchFamily="34" charset="0"/>
              </a:rPr>
              <a:t>10% for evaluation</a:t>
            </a:r>
            <a:r>
              <a:rPr kumimoji="0" lang="en-US" altLang="en-US" sz="1300" b="0" i="0" u="none" strike="noStrike" cap="none" normalizeH="0" baseline="0">
                <a:ln>
                  <a:noFill/>
                </a:ln>
                <a:solidFill>
                  <a:schemeClr val="tx1"/>
                </a:solidFill>
                <a:effectLst/>
                <a:latin typeface="Arial" panose="020B0604020202020204" pitchFamily="34" charset="0"/>
              </a:rPr>
              <a:t> </a:t>
            </a:r>
          </a:p>
        </p:txBody>
      </p:sp>
      <p:grpSp>
        <p:nvGrpSpPr>
          <p:cNvPr id="72" name="Group 71">
            <a:extLst>
              <a:ext uri="{FF2B5EF4-FFF2-40B4-BE49-F238E27FC236}">
                <a16:creationId xmlns:a16="http://schemas.microsoft.com/office/drawing/2014/main" id="{15394243-0431-F789-217F-19FC1CF639EA}"/>
              </a:ext>
            </a:extLst>
          </p:cNvPr>
          <p:cNvGrpSpPr/>
          <p:nvPr/>
        </p:nvGrpSpPr>
        <p:grpSpPr>
          <a:xfrm>
            <a:off x="6561667" y="1285714"/>
            <a:ext cx="4792133" cy="5134861"/>
            <a:chOff x="4417609" y="-2668276"/>
            <a:chExt cx="6258011" cy="8331397"/>
          </a:xfrm>
        </p:grpSpPr>
        <p:grpSp>
          <p:nvGrpSpPr>
            <p:cNvPr id="63" name="Group 62">
              <a:extLst>
                <a:ext uri="{FF2B5EF4-FFF2-40B4-BE49-F238E27FC236}">
                  <a16:creationId xmlns:a16="http://schemas.microsoft.com/office/drawing/2014/main" id="{FF18489B-0653-FE6D-58EB-EE68E1494FF9}"/>
                </a:ext>
              </a:extLst>
            </p:cNvPr>
            <p:cNvGrpSpPr/>
            <p:nvPr/>
          </p:nvGrpSpPr>
          <p:grpSpPr>
            <a:xfrm>
              <a:off x="4418733" y="-2668276"/>
              <a:ext cx="6246310" cy="6261138"/>
              <a:chOff x="4726555" y="-565561"/>
              <a:chExt cx="6246310" cy="6261138"/>
            </a:xfrm>
          </p:grpSpPr>
          <p:grpSp>
            <p:nvGrpSpPr>
              <p:cNvPr id="56" name="Group 55">
                <a:extLst>
                  <a:ext uri="{FF2B5EF4-FFF2-40B4-BE49-F238E27FC236}">
                    <a16:creationId xmlns:a16="http://schemas.microsoft.com/office/drawing/2014/main" id="{538AC19C-A1D1-FDBD-B5DF-61D262414DEE}"/>
                  </a:ext>
                </a:extLst>
              </p:cNvPr>
              <p:cNvGrpSpPr/>
              <p:nvPr/>
            </p:nvGrpSpPr>
            <p:grpSpPr>
              <a:xfrm>
                <a:off x="4726568" y="-565561"/>
                <a:ext cx="6246297" cy="4158423"/>
                <a:chOff x="5996218" y="1096216"/>
                <a:chExt cx="6246297" cy="4158423"/>
              </a:xfrm>
            </p:grpSpPr>
            <p:grpSp>
              <p:nvGrpSpPr>
                <p:cNvPr id="55" name="Group 54">
                  <a:extLst>
                    <a:ext uri="{FF2B5EF4-FFF2-40B4-BE49-F238E27FC236}">
                      <a16:creationId xmlns:a16="http://schemas.microsoft.com/office/drawing/2014/main" id="{8FB23EC2-E4B4-65E5-F193-B838590D624F}"/>
                    </a:ext>
                  </a:extLst>
                </p:cNvPr>
                <p:cNvGrpSpPr/>
                <p:nvPr/>
              </p:nvGrpSpPr>
              <p:grpSpPr>
                <a:xfrm>
                  <a:off x="5996218" y="1096216"/>
                  <a:ext cx="6246297" cy="4158423"/>
                  <a:chOff x="6615277" y="1242128"/>
                  <a:chExt cx="6246297" cy="4158423"/>
                </a:xfrm>
              </p:grpSpPr>
              <p:grpSp>
                <p:nvGrpSpPr>
                  <p:cNvPr id="42" name="Group 41">
                    <a:extLst>
                      <a:ext uri="{FF2B5EF4-FFF2-40B4-BE49-F238E27FC236}">
                        <a16:creationId xmlns:a16="http://schemas.microsoft.com/office/drawing/2014/main" id="{CB53C44A-0366-2254-11A6-3190DEA59FE2}"/>
                      </a:ext>
                    </a:extLst>
                  </p:cNvPr>
                  <p:cNvGrpSpPr/>
                  <p:nvPr/>
                </p:nvGrpSpPr>
                <p:grpSpPr>
                  <a:xfrm>
                    <a:off x="6621102" y="1242128"/>
                    <a:ext cx="6240472" cy="2070167"/>
                    <a:chOff x="6992577" y="1705925"/>
                    <a:chExt cx="6240472" cy="2070167"/>
                  </a:xfrm>
                </p:grpSpPr>
                <p:pic>
                  <p:nvPicPr>
                    <p:cNvPr id="29" name="Picture 28">
                      <a:extLst>
                        <a:ext uri="{FF2B5EF4-FFF2-40B4-BE49-F238E27FC236}">
                          <a16:creationId xmlns:a16="http://schemas.microsoft.com/office/drawing/2014/main" id="{81A2F0E4-37FF-984C-51EB-ACABBDB535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92577" y="1705925"/>
                      <a:ext cx="2076273" cy="2067310"/>
                    </a:xfrm>
                    <a:prstGeom prst="rect">
                      <a:avLst/>
                    </a:prstGeom>
                  </p:spPr>
                </p:pic>
                <p:pic>
                  <p:nvPicPr>
                    <p:cNvPr id="32" name="Picture 31">
                      <a:extLst>
                        <a:ext uri="{FF2B5EF4-FFF2-40B4-BE49-F238E27FC236}">
                          <a16:creationId xmlns:a16="http://schemas.microsoft.com/office/drawing/2014/main" id="{4D6139FC-7029-2B2A-BEBB-1DB8A09A6E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68851" y="1705925"/>
                      <a:ext cx="2082099" cy="2070167"/>
                    </a:xfrm>
                    <a:prstGeom prst="rect">
                      <a:avLst/>
                    </a:prstGeom>
                  </p:spPr>
                </p:pic>
                <p:pic>
                  <p:nvPicPr>
                    <p:cNvPr id="41" name="Picture 40">
                      <a:extLst>
                        <a:ext uri="{FF2B5EF4-FFF2-40B4-BE49-F238E27FC236}">
                          <a16:creationId xmlns:a16="http://schemas.microsoft.com/office/drawing/2014/main" id="{8A5034A3-5D43-87E9-3BD2-F5888363324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50951" y="1705925"/>
                      <a:ext cx="2082098" cy="2067310"/>
                    </a:xfrm>
                    <a:prstGeom prst="rect">
                      <a:avLst/>
                    </a:prstGeom>
                  </p:spPr>
                </p:pic>
              </p:grpSp>
              <p:pic>
                <p:nvPicPr>
                  <p:cNvPr id="44" name="Picture 43">
                    <a:extLst>
                      <a:ext uri="{FF2B5EF4-FFF2-40B4-BE49-F238E27FC236}">
                        <a16:creationId xmlns:a16="http://schemas.microsoft.com/office/drawing/2014/main" id="{5E11A784-18DB-7214-4C81-61A7ED3370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15277" y="3295182"/>
                    <a:ext cx="2082098" cy="2105369"/>
                  </a:xfrm>
                  <a:prstGeom prst="rect">
                    <a:avLst/>
                  </a:prstGeom>
                </p:spPr>
              </p:pic>
              <p:pic>
                <p:nvPicPr>
                  <p:cNvPr id="47" name="Picture 46">
                    <a:extLst>
                      <a:ext uri="{FF2B5EF4-FFF2-40B4-BE49-F238E27FC236}">
                        <a16:creationId xmlns:a16="http://schemas.microsoft.com/office/drawing/2014/main" id="{EAC9EA53-A61F-1927-9282-D82523D5DC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375" y="3309438"/>
                    <a:ext cx="2082099" cy="2091113"/>
                  </a:xfrm>
                  <a:prstGeom prst="rect">
                    <a:avLst/>
                  </a:prstGeom>
                </p:spPr>
              </p:pic>
            </p:grpSp>
            <p:pic>
              <p:nvPicPr>
                <p:cNvPr id="54" name="Picture 53">
                  <a:extLst>
                    <a:ext uri="{FF2B5EF4-FFF2-40B4-BE49-F238E27FC236}">
                      <a16:creationId xmlns:a16="http://schemas.microsoft.com/office/drawing/2014/main" id="{0958CD9D-26B2-4C12-0B90-81D6A121DD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60414" y="3151298"/>
                  <a:ext cx="2082098" cy="2097056"/>
                </a:xfrm>
                <a:prstGeom prst="rect">
                  <a:avLst/>
                </a:prstGeom>
              </p:spPr>
            </p:pic>
          </p:grpSp>
          <p:pic>
            <p:nvPicPr>
              <p:cNvPr id="58" name="Picture 57">
                <a:extLst>
                  <a:ext uri="{FF2B5EF4-FFF2-40B4-BE49-F238E27FC236}">
                    <a16:creationId xmlns:a16="http://schemas.microsoft.com/office/drawing/2014/main" id="{FD93CD14-302F-9777-F4FA-62BDB58CA8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08656" y="3578443"/>
                <a:ext cx="2082101" cy="2100024"/>
              </a:xfrm>
              <a:prstGeom prst="rect">
                <a:avLst/>
              </a:prstGeom>
            </p:spPr>
          </p:pic>
          <p:pic>
            <p:nvPicPr>
              <p:cNvPr id="60" name="Picture 59">
                <a:extLst>
                  <a:ext uri="{FF2B5EF4-FFF2-40B4-BE49-F238E27FC236}">
                    <a16:creationId xmlns:a16="http://schemas.microsoft.com/office/drawing/2014/main" id="{139720FD-4E86-4B66-C47F-990054215B8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890757" y="3582899"/>
                <a:ext cx="2082101" cy="2091112"/>
              </a:xfrm>
              <a:prstGeom prst="rect">
                <a:avLst/>
              </a:prstGeom>
            </p:spPr>
          </p:pic>
          <p:pic>
            <p:nvPicPr>
              <p:cNvPr id="62" name="Picture 61">
                <a:extLst>
                  <a:ext uri="{FF2B5EF4-FFF2-40B4-BE49-F238E27FC236}">
                    <a16:creationId xmlns:a16="http://schemas.microsoft.com/office/drawing/2014/main" id="{B146F83F-90D8-723D-D211-C39398489A0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26555" y="3592862"/>
                <a:ext cx="2105724" cy="2102715"/>
              </a:xfrm>
              <a:prstGeom prst="rect">
                <a:avLst/>
              </a:prstGeom>
            </p:spPr>
          </p:pic>
        </p:grpSp>
        <p:pic>
          <p:nvPicPr>
            <p:cNvPr id="67" name="Picture 66">
              <a:extLst>
                <a:ext uri="{FF2B5EF4-FFF2-40B4-BE49-F238E27FC236}">
                  <a16:creationId xmlns:a16="http://schemas.microsoft.com/office/drawing/2014/main" id="{78B7D0ED-59DA-B32F-03C1-6A9C45F23F6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566429" y="3571296"/>
              <a:ext cx="2109191" cy="2091112"/>
            </a:xfrm>
            <a:prstGeom prst="rect">
              <a:avLst/>
            </a:prstGeom>
          </p:spPr>
        </p:pic>
        <p:pic>
          <p:nvPicPr>
            <p:cNvPr id="69" name="Picture 68">
              <a:extLst>
                <a:ext uri="{FF2B5EF4-FFF2-40B4-BE49-F238E27FC236}">
                  <a16:creationId xmlns:a16="http://schemas.microsoft.com/office/drawing/2014/main" id="{F0D51FE1-1F4A-3140-634B-44708E65B30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17609" y="3575039"/>
              <a:ext cx="2082099" cy="2088082"/>
            </a:xfrm>
            <a:prstGeom prst="rect">
              <a:avLst/>
            </a:prstGeom>
          </p:spPr>
        </p:pic>
        <p:pic>
          <p:nvPicPr>
            <p:cNvPr id="71" name="Picture 70">
              <a:extLst>
                <a:ext uri="{FF2B5EF4-FFF2-40B4-BE49-F238E27FC236}">
                  <a16:creationId xmlns:a16="http://schemas.microsoft.com/office/drawing/2014/main" id="{502EB327-D2B4-5BD7-270E-B5DBBD6B6C9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500826" y="3571296"/>
              <a:ext cx="2063368" cy="2091112"/>
            </a:xfrm>
            <a:prstGeom prst="rect">
              <a:avLst/>
            </a:prstGeom>
          </p:spPr>
        </p:pic>
      </p:grpSp>
      <p:sp>
        <p:nvSpPr>
          <p:cNvPr id="73" name="TextBox 72">
            <a:extLst>
              <a:ext uri="{FF2B5EF4-FFF2-40B4-BE49-F238E27FC236}">
                <a16:creationId xmlns:a16="http://schemas.microsoft.com/office/drawing/2014/main" id="{C51232A5-0462-3751-4DFF-9782B3A0AFF9}"/>
              </a:ext>
            </a:extLst>
          </p:cNvPr>
          <p:cNvSpPr txBox="1"/>
          <p:nvPr/>
        </p:nvSpPr>
        <p:spPr>
          <a:xfrm>
            <a:off x="7336308" y="733946"/>
            <a:ext cx="3209925" cy="400110"/>
          </a:xfrm>
          <a:prstGeom prst="rect">
            <a:avLst/>
          </a:prstGeom>
          <a:solidFill>
            <a:srgbClr val="CCD2D8"/>
          </a:solidFill>
        </p:spPr>
        <p:txBody>
          <a:bodyPr wrap="square" rtlCol="0">
            <a:spAutoFit/>
          </a:bodyPr>
          <a:lstStyle/>
          <a:p>
            <a:pPr algn="ctr"/>
            <a:r>
              <a:rPr lang="en-US" sz="2000" b="1">
                <a:latin typeface="Calibri" panose="020F0502020204030204" pitchFamily="34" charset="0"/>
                <a:ea typeface="Calibri" panose="020F0502020204030204" pitchFamily="34" charset="0"/>
                <a:cs typeface="Calibri" panose="020F0502020204030204" pitchFamily="34" charset="0"/>
              </a:rPr>
              <a:t>Dataset Samples</a:t>
            </a:r>
            <a:endParaRPr lang="en-IN" sz="2000" b="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8356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3452-8B5F-E65E-4985-87BA7A2AC4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7FE5C0-DFD2-EA46-FFD5-2EAB702C4221}"/>
              </a:ext>
            </a:extLst>
          </p:cNvPr>
          <p:cNvSpPr>
            <a:spLocks noGrp="1"/>
          </p:cNvSpPr>
          <p:nvPr>
            <p:ph type="title"/>
          </p:nvPr>
        </p:nvSpPr>
        <p:spPr>
          <a:xfrm>
            <a:off x="194733" y="15412"/>
            <a:ext cx="10701868" cy="645528"/>
          </a:xfrm>
        </p:spPr>
        <p:txBody>
          <a:bodyPr>
            <a:noAutofit/>
          </a:bodyPr>
          <a:lstStyle/>
          <a:p>
            <a:pPr algn="ctr"/>
            <a:r>
              <a:rPr lang="en-IN" sz="2400" b="1" dirty="0"/>
              <a:t>Model Selection &amp; Training</a:t>
            </a:r>
            <a:endParaRPr lang="en-US" sz="2400" b="1" dirty="0"/>
          </a:p>
        </p:txBody>
      </p:sp>
      <p:sp>
        <p:nvSpPr>
          <p:cNvPr id="7" name="Slide Number Placeholder 6">
            <a:extLst>
              <a:ext uri="{FF2B5EF4-FFF2-40B4-BE49-F238E27FC236}">
                <a16:creationId xmlns:a16="http://schemas.microsoft.com/office/drawing/2014/main" id="{D06586BA-B96B-6550-6C1B-336DA4268D3D}"/>
              </a:ext>
            </a:extLst>
          </p:cNvPr>
          <p:cNvSpPr>
            <a:spLocks noGrp="1"/>
          </p:cNvSpPr>
          <p:nvPr>
            <p:ph type="sldNum" sz="quarter" idx="12"/>
          </p:nvPr>
        </p:nvSpPr>
        <p:spPr/>
        <p:txBody>
          <a:bodyPr/>
          <a:lstStyle/>
          <a:p>
            <a:fld id="{CE8059FC-C8FA-489D-B2BF-919626E45400}" type="slidenum">
              <a:rPr lang="en-US" smtClean="0"/>
              <a:t>7</a:t>
            </a:fld>
            <a:endParaRPr lang="en-US"/>
          </a:p>
        </p:txBody>
      </p:sp>
      <p:sp>
        <p:nvSpPr>
          <p:cNvPr id="14" name="TextBox 13">
            <a:extLst>
              <a:ext uri="{FF2B5EF4-FFF2-40B4-BE49-F238E27FC236}">
                <a16:creationId xmlns:a16="http://schemas.microsoft.com/office/drawing/2014/main" id="{48B5BF0C-949B-8A52-2D68-A127175B6CA5}"/>
              </a:ext>
            </a:extLst>
          </p:cNvPr>
          <p:cNvSpPr txBox="1"/>
          <p:nvPr/>
        </p:nvSpPr>
        <p:spPr>
          <a:xfrm>
            <a:off x="1835030" y="738299"/>
            <a:ext cx="3209925" cy="400110"/>
          </a:xfrm>
          <a:prstGeom prst="rect">
            <a:avLst/>
          </a:prstGeom>
          <a:solidFill>
            <a:srgbClr val="CCD2D8"/>
          </a:solidFill>
        </p:spPr>
        <p:txBody>
          <a:bodyPr wrap="square" rtlCol="0">
            <a:spAutoFit/>
          </a:bodyPr>
          <a:lstStyle/>
          <a:p>
            <a:pPr algn="ctr"/>
            <a:r>
              <a:rPr lang="en-US" sz="2000" b="1">
                <a:latin typeface="Calibri" panose="020F0502020204030204" pitchFamily="34" charset="0"/>
                <a:ea typeface="Calibri" panose="020F0502020204030204" pitchFamily="34" charset="0"/>
                <a:cs typeface="Calibri" panose="020F0502020204030204" pitchFamily="34" charset="0"/>
              </a:rPr>
              <a:t>Model Comparison</a:t>
            </a:r>
            <a:endParaRPr lang="en-IN" sz="2000" b="1">
              <a:latin typeface="Calibri" panose="020F0502020204030204" pitchFamily="34" charset="0"/>
              <a:ea typeface="Calibri" panose="020F0502020204030204" pitchFamily="34" charset="0"/>
              <a:cs typeface="Calibri" panose="020F0502020204030204" pitchFamily="34" charset="0"/>
            </a:endParaRPr>
          </a:p>
        </p:txBody>
      </p:sp>
      <p:cxnSp>
        <p:nvCxnSpPr>
          <p:cNvPr id="53" name="Straight Connector 52">
            <a:extLst>
              <a:ext uri="{FF2B5EF4-FFF2-40B4-BE49-F238E27FC236}">
                <a16:creationId xmlns:a16="http://schemas.microsoft.com/office/drawing/2014/main" id="{F1FABC1D-8631-E5CA-5C64-451C9B5461EF}"/>
              </a:ext>
            </a:extLst>
          </p:cNvPr>
          <p:cNvCxnSpPr>
            <a:cxnSpLocks/>
          </p:cNvCxnSpPr>
          <p:nvPr/>
        </p:nvCxnSpPr>
        <p:spPr>
          <a:xfrm>
            <a:off x="432395" y="551906"/>
            <a:ext cx="10243225" cy="0"/>
          </a:xfrm>
          <a:prstGeom prst="line">
            <a:avLst/>
          </a:prstGeom>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C33C1FA1-CEE9-60E0-DE93-D6381170DC78}"/>
              </a:ext>
            </a:extLst>
          </p:cNvPr>
          <p:cNvSpPr txBox="1"/>
          <p:nvPr/>
        </p:nvSpPr>
        <p:spPr>
          <a:xfrm>
            <a:off x="7336308" y="733946"/>
            <a:ext cx="3209925" cy="400110"/>
          </a:xfrm>
          <a:prstGeom prst="rect">
            <a:avLst/>
          </a:prstGeom>
          <a:solidFill>
            <a:srgbClr val="CCD2D8"/>
          </a:solidFill>
        </p:spPr>
        <p:txBody>
          <a:bodyPr wrap="square" rtlCol="0">
            <a:spAutoFit/>
          </a:bodyPr>
          <a:lstStyle/>
          <a:p>
            <a:pPr algn="ctr"/>
            <a:r>
              <a:rPr lang="en-US" sz="2000" b="1">
                <a:latin typeface="Calibri" panose="020F0502020204030204" pitchFamily="34" charset="0"/>
                <a:ea typeface="Calibri" panose="020F0502020204030204" pitchFamily="34" charset="0"/>
                <a:cs typeface="Calibri" panose="020F0502020204030204" pitchFamily="34" charset="0"/>
              </a:rPr>
              <a:t>Training Workflow</a:t>
            </a:r>
            <a:endParaRPr lang="en-IN" sz="2000" b="1">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5" name="Diagram 4">
            <a:extLst>
              <a:ext uri="{FF2B5EF4-FFF2-40B4-BE49-F238E27FC236}">
                <a16:creationId xmlns:a16="http://schemas.microsoft.com/office/drawing/2014/main" id="{55AF558B-533F-99D4-4DE6-D809E0F09E72}"/>
              </a:ext>
            </a:extLst>
          </p:cNvPr>
          <p:cNvGraphicFramePr/>
          <p:nvPr>
            <p:extLst>
              <p:ext uri="{D42A27DB-BD31-4B8C-83A1-F6EECF244321}">
                <p14:modId xmlns:p14="http://schemas.microsoft.com/office/powerpoint/2010/main" val="3610103288"/>
              </p:ext>
            </p:extLst>
          </p:nvPr>
        </p:nvGraphicFramePr>
        <p:xfrm>
          <a:off x="969584" y="1088401"/>
          <a:ext cx="4940815" cy="2307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40D60511-CA3D-36D3-FEAE-7F1FB4A12C73}"/>
              </a:ext>
            </a:extLst>
          </p:cNvPr>
          <p:cNvSpPr txBox="1"/>
          <p:nvPr/>
        </p:nvSpPr>
        <p:spPr>
          <a:xfrm>
            <a:off x="1987430" y="3262489"/>
            <a:ext cx="3209925" cy="400110"/>
          </a:xfrm>
          <a:prstGeom prst="rect">
            <a:avLst/>
          </a:prstGeom>
          <a:solidFill>
            <a:srgbClr val="CCD2D8"/>
          </a:solidFill>
        </p:spPr>
        <p:txBody>
          <a:bodyPr wrap="square" rtlCol="0">
            <a:spAutoFit/>
          </a:bodyPr>
          <a:lstStyle/>
          <a:p>
            <a:pPr algn="ctr"/>
            <a:r>
              <a:rPr lang="en-US" sz="2000" b="1">
                <a:latin typeface="Calibri" panose="020F0502020204030204" pitchFamily="34" charset="0"/>
                <a:ea typeface="Calibri" panose="020F0502020204030204" pitchFamily="34" charset="0"/>
                <a:cs typeface="Calibri" panose="020F0502020204030204" pitchFamily="34" charset="0"/>
              </a:rPr>
              <a:t>Hyperparameters Used</a:t>
            </a:r>
            <a:endParaRPr lang="en-IN" sz="2000" b="1">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1" name="Diagram 10">
            <a:extLst>
              <a:ext uri="{FF2B5EF4-FFF2-40B4-BE49-F238E27FC236}">
                <a16:creationId xmlns:a16="http://schemas.microsoft.com/office/drawing/2014/main" id="{08254455-CFF0-BEEB-5406-3C7401430E3A}"/>
              </a:ext>
            </a:extLst>
          </p:cNvPr>
          <p:cNvGraphicFramePr/>
          <p:nvPr>
            <p:extLst>
              <p:ext uri="{D42A27DB-BD31-4B8C-83A1-F6EECF244321}">
                <p14:modId xmlns:p14="http://schemas.microsoft.com/office/powerpoint/2010/main" val="1505682396"/>
              </p:ext>
            </p:extLst>
          </p:nvPr>
        </p:nvGraphicFramePr>
        <p:xfrm>
          <a:off x="882390" y="3462544"/>
          <a:ext cx="5420004" cy="31973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2" name="Diagram 11">
            <a:extLst>
              <a:ext uri="{FF2B5EF4-FFF2-40B4-BE49-F238E27FC236}">
                <a16:creationId xmlns:a16="http://schemas.microsoft.com/office/drawing/2014/main" id="{40FAE8E1-42F6-CB4C-0B74-B22FC1817DE3}"/>
              </a:ext>
            </a:extLst>
          </p:cNvPr>
          <p:cNvGraphicFramePr/>
          <p:nvPr>
            <p:extLst>
              <p:ext uri="{D42A27DB-BD31-4B8C-83A1-F6EECF244321}">
                <p14:modId xmlns:p14="http://schemas.microsoft.com/office/powerpoint/2010/main" val="38698818"/>
              </p:ext>
            </p:extLst>
          </p:nvPr>
        </p:nvGraphicFramePr>
        <p:xfrm>
          <a:off x="5905429" y="1087909"/>
          <a:ext cx="6087982" cy="278767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3" name="Chart 12">
            <a:extLst>
              <a:ext uri="{FF2B5EF4-FFF2-40B4-BE49-F238E27FC236}">
                <a16:creationId xmlns:a16="http://schemas.microsoft.com/office/drawing/2014/main" id="{F2D5587C-05A1-F50C-B716-98F447393D2D}"/>
              </a:ext>
            </a:extLst>
          </p:cNvPr>
          <p:cNvGraphicFramePr>
            <a:graphicFrameLocks/>
          </p:cNvGraphicFramePr>
          <p:nvPr>
            <p:extLst>
              <p:ext uri="{D42A27DB-BD31-4B8C-83A1-F6EECF244321}">
                <p14:modId xmlns:p14="http://schemas.microsoft.com/office/powerpoint/2010/main" val="3261332899"/>
              </p:ext>
            </p:extLst>
          </p:nvPr>
        </p:nvGraphicFramePr>
        <p:xfrm>
          <a:off x="6610323" y="3350043"/>
          <a:ext cx="5137150" cy="3081248"/>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127171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DFC61-D02B-27E1-3FCB-5B6435D33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A02507-4D00-06A4-9C19-3141A183958F}"/>
              </a:ext>
            </a:extLst>
          </p:cNvPr>
          <p:cNvSpPr>
            <a:spLocks noGrp="1"/>
          </p:cNvSpPr>
          <p:nvPr>
            <p:ph type="title"/>
          </p:nvPr>
        </p:nvSpPr>
        <p:spPr>
          <a:xfrm>
            <a:off x="194733" y="15412"/>
            <a:ext cx="10701868" cy="645528"/>
          </a:xfrm>
        </p:spPr>
        <p:txBody>
          <a:bodyPr>
            <a:noAutofit/>
          </a:bodyPr>
          <a:lstStyle/>
          <a:p>
            <a:pPr algn="ctr"/>
            <a:r>
              <a:rPr lang="en-IN" sz="2400" b="1"/>
              <a:t>Evaluation Metrics</a:t>
            </a:r>
            <a:endParaRPr lang="en-US" sz="2400" b="1"/>
          </a:p>
        </p:txBody>
      </p:sp>
      <p:sp>
        <p:nvSpPr>
          <p:cNvPr id="7" name="Slide Number Placeholder 6">
            <a:extLst>
              <a:ext uri="{FF2B5EF4-FFF2-40B4-BE49-F238E27FC236}">
                <a16:creationId xmlns:a16="http://schemas.microsoft.com/office/drawing/2014/main" id="{BC668574-5A89-05F4-686B-8EE6193BC962}"/>
              </a:ext>
            </a:extLst>
          </p:cNvPr>
          <p:cNvSpPr>
            <a:spLocks noGrp="1"/>
          </p:cNvSpPr>
          <p:nvPr>
            <p:ph type="sldNum" sz="quarter" idx="12"/>
          </p:nvPr>
        </p:nvSpPr>
        <p:spPr/>
        <p:txBody>
          <a:bodyPr/>
          <a:lstStyle/>
          <a:p>
            <a:fld id="{CE8059FC-C8FA-489D-B2BF-919626E45400}" type="slidenum">
              <a:rPr lang="en-US" smtClean="0"/>
              <a:t>8</a:t>
            </a:fld>
            <a:endParaRPr lang="en-US"/>
          </a:p>
        </p:txBody>
      </p:sp>
      <p:cxnSp>
        <p:nvCxnSpPr>
          <p:cNvPr id="53" name="Straight Connector 52">
            <a:extLst>
              <a:ext uri="{FF2B5EF4-FFF2-40B4-BE49-F238E27FC236}">
                <a16:creationId xmlns:a16="http://schemas.microsoft.com/office/drawing/2014/main" id="{8AA1CB15-02E9-79FB-ADDA-785293533FC9}"/>
              </a:ext>
            </a:extLst>
          </p:cNvPr>
          <p:cNvCxnSpPr>
            <a:cxnSpLocks/>
          </p:cNvCxnSpPr>
          <p:nvPr/>
        </p:nvCxnSpPr>
        <p:spPr>
          <a:xfrm>
            <a:off x="432395" y="551906"/>
            <a:ext cx="10243225" cy="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3" name="Diagram 2">
            <a:extLst>
              <a:ext uri="{FF2B5EF4-FFF2-40B4-BE49-F238E27FC236}">
                <a16:creationId xmlns:a16="http://schemas.microsoft.com/office/drawing/2014/main" id="{22A52179-1984-8AE7-4569-101D5348DBE8}"/>
              </a:ext>
            </a:extLst>
          </p:cNvPr>
          <p:cNvGraphicFramePr/>
          <p:nvPr>
            <p:extLst>
              <p:ext uri="{D42A27DB-BD31-4B8C-83A1-F6EECF244321}">
                <p14:modId xmlns:p14="http://schemas.microsoft.com/office/powerpoint/2010/main" val="2049415734"/>
              </p:ext>
            </p:extLst>
          </p:nvPr>
        </p:nvGraphicFramePr>
        <p:xfrm>
          <a:off x="432396" y="960768"/>
          <a:ext cx="5402660" cy="52176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Chart 15">
            <a:extLst>
              <a:ext uri="{FF2B5EF4-FFF2-40B4-BE49-F238E27FC236}">
                <a16:creationId xmlns:a16="http://schemas.microsoft.com/office/drawing/2014/main" id="{DC053E72-11B0-1694-89F7-8762765A7FD3}"/>
              </a:ext>
            </a:extLst>
          </p:cNvPr>
          <p:cNvGraphicFramePr>
            <a:graphicFrameLocks/>
          </p:cNvGraphicFramePr>
          <p:nvPr>
            <p:extLst>
              <p:ext uri="{D42A27DB-BD31-4B8C-83A1-F6EECF244321}">
                <p14:modId xmlns:p14="http://schemas.microsoft.com/office/powerpoint/2010/main" val="1453639296"/>
              </p:ext>
            </p:extLst>
          </p:nvPr>
        </p:nvGraphicFramePr>
        <p:xfrm>
          <a:off x="6356945" y="3735090"/>
          <a:ext cx="5402660" cy="2621260"/>
        </p:xfrm>
        <a:graphic>
          <a:graphicData uri="http://schemas.openxmlformats.org/drawingml/2006/chart">
            <c:chart xmlns:c="http://schemas.openxmlformats.org/drawingml/2006/chart" xmlns:r="http://schemas.openxmlformats.org/officeDocument/2006/relationships" r:id="rId7"/>
          </a:graphicData>
        </a:graphic>
      </p:graphicFrame>
      <p:grpSp>
        <p:nvGrpSpPr>
          <p:cNvPr id="20" name="Group 19">
            <a:extLst>
              <a:ext uri="{FF2B5EF4-FFF2-40B4-BE49-F238E27FC236}">
                <a16:creationId xmlns:a16="http://schemas.microsoft.com/office/drawing/2014/main" id="{17EC3F3B-4E00-D5AB-A61D-CD7D438245B9}"/>
              </a:ext>
            </a:extLst>
          </p:cNvPr>
          <p:cNvGrpSpPr/>
          <p:nvPr/>
        </p:nvGrpSpPr>
        <p:grpSpPr>
          <a:xfrm>
            <a:off x="6111653" y="1531318"/>
            <a:ext cx="5648930" cy="2205497"/>
            <a:chOff x="6124565" y="720341"/>
            <a:chExt cx="4501313" cy="2205497"/>
          </a:xfrm>
        </p:grpSpPr>
        <p:pic>
          <p:nvPicPr>
            <p:cNvPr id="17" name="Picture 16">
              <a:extLst>
                <a:ext uri="{FF2B5EF4-FFF2-40B4-BE49-F238E27FC236}">
                  <a16:creationId xmlns:a16="http://schemas.microsoft.com/office/drawing/2014/main" id="{0BF7D9DE-4835-5A83-21BE-0BD1E8CF903B}"/>
                </a:ext>
              </a:extLst>
            </p:cNvPr>
            <p:cNvPicPr>
              <a:picLocks noChangeAspect="1"/>
            </p:cNvPicPr>
            <p:nvPr/>
          </p:nvPicPr>
          <p:blipFill>
            <a:blip r:embed="rId8">
              <a:extLst>
                <a:ext uri="{28A0092B-C50C-407E-A947-70E740481C1C}">
                  <a14:useLocalDpi xmlns:a14="http://schemas.microsoft.com/office/drawing/2010/main" val="0"/>
                </a:ext>
              </a:extLst>
            </a:blip>
            <a:srcRect r="35681"/>
            <a:stretch/>
          </p:blipFill>
          <p:spPr>
            <a:xfrm>
              <a:off x="8360966" y="720341"/>
              <a:ext cx="2264912" cy="2159002"/>
            </a:xfrm>
            <a:prstGeom prst="rect">
              <a:avLst/>
            </a:prstGeom>
          </p:spPr>
        </p:pic>
        <p:pic>
          <p:nvPicPr>
            <p:cNvPr id="19" name="Picture 18">
              <a:extLst>
                <a:ext uri="{FF2B5EF4-FFF2-40B4-BE49-F238E27FC236}">
                  <a16:creationId xmlns:a16="http://schemas.microsoft.com/office/drawing/2014/main" id="{DA9270A3-EBAD-62EA-A6CA-4E942166B176}"/>
                </a:ext>
              </a:extLst>
            </p:cNvPr>
            <p:cNvPicPr>
              <a:picLocks noChangeAspect="1"/>
            </p:cNvPicPr>
            <p:nvPr/>
          </p:nvPicPr>
          <p:blipFill>
            <a:blip r:embed="rId9">
              <a:extLst>
                <a:ext uri="{28A0092B-C50C-407E-A947-70E740481C1C}">
                  <a14:useLocalDpi xmlns:a14="http://schemas.microsoft.com/office/drawing/2010/main" val="0"/>
                </a:ext>
              </a:extLst>
            </a:blip>
            <a:srcRect r="35395"/>
            <a:stretch/>
          </p:blipFill>
          <p:spPr>
            <a:xfrm>
              <a:off x="6124565" y="734629"/>
              <a:ext cx="2264913" cy="2191209"/>
            </a:xfrm>
            <a:prstGeom prst="rect">
              <a:avLst/>
            </a:prstGeom>
          </p:spPr>
        </p:pic>
      </p:grpSp>
      <p:sp>
        <p:nvSpPr>
          <p:cNvPr id="21" name="TextBox 20">
            <a:extLst>
              <a:ext uri="{FF2B5EF4-FFF2-40B4-BE49-F238E27FC236}">
                <a16:creationId xmlns:a16="http://schemas.microsoft.com/office/drawing/2014/main" id="{0F05366F-978A-1DCC-BCD2-6460C7931EC2}"/>
              </a:ext>
            </a:extLst>
          </p:cNvPr>
          <p:cNvSpPr txBox="1"/>
          <p:nvPr/>
        </p:nvSpPr>
        <p:spPr>
          <a:xfrm>
            <a:off x="7336308" y="733946"/>
            <a:ext cx="3209925" cy="400110"/>
          </a:xfrm>
          <a:prstGeom prst="rect">
            <a:avLst/>
          </a:prstGeom>
          <a:solidFill>
            <a:srgbClr val="CCD2D8"/>
          </a:solidFill>
        </p:spPr>
        <p:txBody>
          <a:bodyPr wrap="square" rtlCol="0">
            <a:spAutoFit/>
          </a:bodyPr>
          <a:lstStyle/>
          <a:p>
            <a:pPr algn="ctr"/>
            <a:r>
              <a:rPr lang="en-US" sz="2000" b="1">
                <a:latin typeface="Calibri" panose="020F0502020204030204" pitchFamily="34" charset="0"/>
                <a:ea typeface="Calibri" panose="020F0502020204030204" pitchFamily="34" charset="0"/>
                <a:cs typeface="Calibri" panose="020F0502020204030204" pitchFamily="34" charset="0"/>
              </a:rPr>
              <a:t>Comparison Graphs</a:t>
            </a:r>
            <a:endParaRPr lang="en-IN" sz="2000" b="1">
              <a:latin typeface="Calibri" panose="020F0502020204030204" pitchFamily="34" charset="0"/>
              <a:ea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829C54B6-8051-C1AE-9237-DDA8CC486847}"/>
              </a:ext>
            </a:extLst>
          </p:cNvPr>
          <p:cNvSpPr txBox="1"/>
          <p:nvPr/>
        </p:nvSpPr>
        <p:spPr>
          <a:xfrm>
            <a:off x="7336308" y="1218556"/>
            <a:ext cx="797146" cy="307777"/>
          </a:xfrm>
          <a:prstGeom prst="rect">
            <a:avLst/>
          </a:prstGeom>
          <a:solidFill>
            <a:srgbClr val="CCD2D8"/>
          </a:solidFill>
        </p:spPr>
        <p:txBody>
          <a:bodyPr wrap="square" rtlCol="0">
            <a:spAutoFit/>
          </a:bodyPr>
          <a:lstStyle/>
          <a:p>
            <a:pPr algn="ctr"/>
            <a:r>
              <a:rPr lang="en-US" sz="1400" b="1">
                <a:latin typeface="Calibri" panose="020F0502020204030204" pitchFamily="34" charset="0"/>
                <a:ea typeface="Calibri" panose="020F0502020204030204" pitchFamily="34" charset="0"/>
                <a:cs typeface="Calibri" panose="020F0502020204030204" pitchFamily="34" charset="0"/>
              </a:rPr>
              <a:t>YOLOv8</a:t>
            </a:r>
            <a:endParaRPr lang="en-IN" sz="1400" b="1">
              <a:latin typeface="Calibri" panose="020F0502020204030204" pitchFamily="34" charset="0"/>
              <a:ea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B645F683-204D-2108-1E3E-9D432451AE02}"/>
              </a:ext>
            </a:extLst>
          </p:cNvPr>
          <p:cNvSpPr txBox="1"/>
          <p:nvPr/>
        </p:nvSpPr>
        <p:spPr>
          <a:xfrm>
            <a:off x="10056688" y="1237829"/>
            <a:ext cx="797146" cy="307777"/>
          </a:xfrm>
          <a:prstGeom prst="rect">
            <a:avLst/>
          </a:prstGeom>
          <a:solidFill>
            <a:srgbClr val="CCD2D8"/>
          </a:solidFill>
        </p:spPr>
        <p:txBody>
          <a:bodyPr wrap="square" rtlCol="0">
            <a:spAutoFit/>
          </a:bodyPr>
          <a:lstStyle/>
          <a:p>
            <a:pPr algn="ctr"/>
            <a:r>
              <a:rPr lang="en-US" sz="1400" b="1">
                <a:latin typeface="Calibri" panose="020F0502020204030204" pitchFamily="34" charset="0"/>
                <a:ea typeface="Calibri" panose="020F0502020204030204" pitchFamily="34" charset="0"/>
                <a:cs typeface="Calibri" panose="020F0502020204030204" pitchFamily="34" charset="0"/>
              </a:rPr>
              <a:t>YOLOv9</a:t>
            </a:r>
            <a:endParaRPr lang="en-IN" sz="1400" b="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0486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0CE6EC-A3B5-FB5D-FE82-795AA1E1717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F4D77D4-33C2-F24F-DB78-2A592B6F7D46}"/>
              </a:ext>
            </a:extLst>
          </p:cNvPr>
          <p:cNvSpPr>
            <a:spLocks noGrp="1"/>
          </p:cNvSpPr>
          <p:nvPr>
            <p:ph type="sldNum" sz="quarter" idx="12"/>
          </p:nvPr>
        </p:nvSpPr>
        <p:spPr/>
        <p:txBody>
          <a:bodyPr/>
          <a:lstStyle/>
          <a:p>
            <a:fld id="{CE8059FC-C8FA-489D-B2BF-919626E45400}" type="slidenum">
              <a:rPr lang="en-US" smtClean="0"/>
              <a:t>9</a:t>
            </a:fld>
            <a:endParaRPr lang="en-US"/>
          </a:p>
        </p:txBody>
      </p:sp>
      <p:sp>
        <p:nvSpPr>
          <p:cNvPr id="5" name="TextBox 4">
            <a:extLst>
              <a:ext uri="{FF2B5EF4-FFF2-40B4-BE49-F238E27FC236}">
                <a16:creationId xmlns:a16="http://schemas.microsoft.com/office/drawing/2014/main" id="{F1E16839-62B8-7D9C-DC5F-6389366DC2DF}"/>
              </a:ext>
            </a:extLst>
          </p:cNvPr>
          <p:cNvSpPr txBox="1"/>
          <p:nvPr/>
        </p:nvSpPr>
        <p:spPr>
          <a:xfrm>
            <a:off x="3189961" y="141962"/>
            <a:ext cx="7367391"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900" b="1" dirty="0">
                <a:latin typeface="Aptos Display"/>
                <a:ea typeface="Calibri"/>
                <a:cs typeface="Calibri"/>
              </a:rPr>
              <a:t>Model Trade-offs &amp; Best Choice</a:t>
            </a:r>
            <a:endParaRPr lang="en-US" sz="2900" b="1" dirty="0">
              <a:latin typeface="Aptos Display"/>
              <a:ea typeface="Calibri"/>
              <a:cs typeface="Calibri"/>
            </a:endParaRPr>
          </a:p>
        </p:txBody>
      </p:sp>
      <p:cxnSp>
        <p:nvCxnSpPr>
          <p:cNvPr id="9" name="Straight Connector 8">
            <a:extLst>
              <a:ext uri="{FF2B5EF4-FFF2-40B4-BE49-F238E27FC236}">
                <a16:creationId xmlns:a16="http://schemas.microsoft.com/office/drawing/2014/main" id="{26C56DD1-6ED4-1BF6-6058-036FA635808F}"/>
              </a:ext>
            </a:extLst>
          </p:cNvPr>
          <p:cNvCxnSpPr>
            <a:cxnSpLocks/>
          </p:cNvCxnSpPr>
          <p:nvPr/>
        </p:nvCxnSpPr>
        <p:spPr>
          <a:xfrm>
            <a:off x="296696" y="624974"/>
            <a:ext cx="10243225" cy="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2" name="Diagram 1">
            <a:extLst>
              <a:ext uri="{FF2B5EF4-FFF2-40B4-BE49-F238E27FC236}">
                <a16:creationId xmlns:a16="http://schemas.microsoft.com/office/drawing/2014/main" id="{C242D423-0789-E189-693C-06E3292328D9}"/>
              </a:ext>
            </a:extLst>
          </p:cNvPr>
          <p:cNvGraphicFramePr/>
          <p:nvPr>
            <p:extLst>
              <p:ext uri="{D42A27DB-BD31-4B8C-83A1-F6EECF244321}">
                <p14:modId xmlns:p14="http://schemas.microsoft.com/office/powerpoint/2010/main" val="2174044822"/>
              </p:ext>
            </p:extLst>
          </p:nvPr>
        </p:nvGraphicFramePr>
        <p:xfrm>
          <a:off x="409815" y="885644"/>
          <a:ext cx="5560291" cy="5313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2E031120-C393-8986-24D9-19CE9F728AB5}"/>
              </a:ext>
            </a:extLst>
          </p:cNvPr>
          <p:cNvGraphicFramePr/>
          <p:nvPr>
            <p:extLst>
              <p:ext uri="{D42A27DB-BD31-4B8C-83A1-F6EECF244321}">
                <p14:modId xmlns:p14="http://schemas.microsoft.com/office/powerpoint/2010/main" val="3504766067"/>
              </p:ext>
            </p:extLst>
          </p:nvPr>
        </p:nvGraphicFramePr>
        <p:xfrm>
          <a:off x="6138873" y="542092"/>
          <a:ext cx="5756431" cy="61208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TextBox 7">
            <a:extLst>
              <a:ext uri="{FF2B5EF4-FFF2-40B4-BE49-F238E27FC236}">
                <a16:creationId xmlns:a16="http://schemas.microsoft.com/office/drawing/2014/main" id="{6CB87A54-4915-F5B1-BA84-E48B7BE30BEC}"/>
              </a:ext>
            </a:extLst>
          </p:cNvPr>
          <p:cNvSpPr txBox="1"/>
          <p:nvPr/>
        </p:nvSpPr>
        <p:spPr>
          <a:xfrm>
            <a:off x="7367336" y="865554"/>
            <a:ext cx="3209925" cy="400110"/>
          </a:xfrm>
          <a:prstGeom prst="rect">
            <a:avLst/>
          </a:prstGeom>
          <a:solidFill>
            <a:srgbClr val="CCD2D8"/>
          </a:solidFill>
        </p:spPr>
        <p:txBody>
          <a:bodyPr wrap="square" rtlCol="0">
            <a:spAutoFit/>
          </a:bodyPr>
          <a:lstStyle/>
          <a:p>
            <a:pPr algn="ctr"/>
            <a:r>
              <a:rPr lang="en-US" sz="2000" b="1">
                <a:latin typeface="Calibri" panose="020F0502020204030204" pitchFamily="34" charset="0"/>
                <a:ea typeface="Calibri" panose="020F0502020204030204" pitchFamily="34" charset="0"/>
                <a:cs typeface="Calibri" panose="020F0502020204030204" pitchFamily="34" charset="0"/>
              </a:rPr>
              <a:t>Deployment Suitability</a:t>
            </a:r>
            <a:endParaRPr lang="en-IN" sz="2000" b="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11317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itle of the Paper" id="{5B843310-5B9C-460A-8D8F-86AF39B300D9}" vid="{3E6C31B0-A012-4E11-9760-451F9B211E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F12AE15F-73FE-4C96-8C73-88D773DF03F9}">
  <we:reference id="wa200005566" version="1.0.0.0" store="en-US" storeType="omex"/>
  <we:alternateReferences>
    <we:reference id="wa200005566" version="1.0.0.0" store="omex"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7CF28B70-5922-4225-BD31-8D96C04A5CD5}">
  <we:reference id="wa104379790" version="2.1" store="en-US" storeType="omex"/>
  <we:alternateReferences>
    <we:reference id="wa104379790" version="2.1" store="omex"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Ion</Template>
  <TotalTime>5</TotalTime>
  <Words>1105</Words>
  <Application>Microsoft Office PowerPoint</Application>
  <PresentationFormat>Widescreen</PresentationFormat>
  <Paragraphs>236</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Calibri</vt:lpstr>
      <vt:lpstr>Office Theme</vt:lpstr>
      <vt:lpstr>VisiCompanion: Comparative Study of YOLOv8 and YOLOv9 for Grocery Detection</vt:lpstr>
      <vt:lpstr>Introduction</vt:lpstr>
      <vt:lpstr>Background</vt:lpstr>
      <vt:lpstr>Related Work</vt:lpstr>
      <vt:lpstr>Problem Formulation – The Need for Grocery Detection for the Visually Impaired</vt:lpstr>
      <vt:lpstr>Dataset Collection &amp; Preprocessing</vt:lpstr>
      <vt:lpstr>Model Selection &amp; Training</vt:lpstr>
      <vt:lpstr>Evaluation Metrics</vt:lpstr>
      <vt:lpstr>PowerPoint Presentation</vt:lpstr>
      <vt:lpstr>PowerPoint Presentation</vt:lpstr>
      <vt:lpstr>Bounding box visualization</vt:lpstr>
      <vt:lpstr>PowerPoint Presentation</vt:lpstr>
      <vt:lpstr>Future Work &amp; Potential Improvements</vt:lpstr>
      <vt:lpstr>Acknowledgement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Paper</dc:title>
  <dc:creator>PK</dc:creator>
  <cp:lastModifiedBy>Vibhore Jain</cp:lastModifiedBy>
  <cp:revision>134</cp:revision>
  <dcterms:created xsi:type="dcterms:W3CDTF">2025-02-24T08:43:25Z</dcterms:created>
  <dcterms:modified xsi:type="dcterms:W3CDTF">2025-03-17T05:28:25Z</dcterms:modified>
</cp:coreProperties>
</file>